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Comfortaa SemiBold"/>
      <p:regular r:id="rId24"/>
      <p:bold r:id="rId25"/>
    </p:embeddedFont>
    <p:embeddedFont>
      <p:font typeface="Montserrat"/>
      <p:regular r:id="rId26"/>
      <p:bold r:id="rId27"/>
      <p:italic r:id="rId28"/>
      <p:boldItalic r:id="rId29"/>
    </p:embeddedFont>
    <p:embeddedFont>
      <p:font typeface="Comfortaa Medium"/>
      <p:regular r:id="rId30"/>
      <p:bold r:id="rId31"/>
    </p:embeddedFont>
    <p:embeddedFont>
      <p:font typeface="Comforta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97">
          <p15:clr>
            <a:srgbClr val="A4A3A4"/>
          </p15:clr>
        </p15:guide>
        <p15:guide id="2" pos="2880">
          <p15:clr>
            <a:srgbClr val="A4A3A4"/>
          </p15:clr>
        </p15:guide>
        <p15:guide id="3" pos="340">
          <p15:clr>
            <a:srgbClr val="9AA0A6"/>
          </p15:clr>
        </p15:guide>
        <p15:guide id="4" orient="horz" pos="1757">
          <p15:clr>
            <a:srgbClr val="9AA0A6"/>
          </p15:clr>
        </p15:guide>
        <p15:guide id="5" orient="horz" pos="2496">
          <p15:clr>
            <a:srgbClr val="9AA0A6"/>
          </p15:clr>
        </p15:guide>
        <p15:guide id="6" orient="horz" pos="1304">
          <p15:clr>
            <a:srgbClr val="9AA0A6"/>
          </p15:clr>
        </p15:guide>
        <p15:guide id="7" orient="horz" pos="3098">
          <p15:clr>
            <a:srgbClr val="9AA0A6"/>
          </p15:clr>
        </p15:guide>
        <p15:guide id="8" pos="55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7" orient="horz"/>
        <p:guide pos="2880"/>
        <p:guide pos="340"/>
        <p:guide pos="1757" orient="horz"/>
        <p:guide pos="2496" orient="horz"/>
        <p:guide pos="1304" orient="horz"/>
        <p:guide pos="3098" orient="horz"/>
        <p:guide pos="559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omfortaaSemiBold-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ComfortaaSemiBold-bold.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mfortaaMedium-bold.fntdata"/><Relationship Id="rId30" Type="http://schemas.openxmlformats.org/officeDocument/2006/relationships/font" Target="fonts/ComfortaaMedium-regular.fntdata"/><Relationship Id="rId11" Type="http://schemas.openxmlformats.org/officeDocument/2006/relationships/slide" Target="slides/slide6.xml"/><Relationship Id="rId33" Type="http://schemas.openxmlformats.org/officeDocument/2006/relationships/font" Target="fonts/Comfortaa-bold.fntdata"/><Relationship Id="rId10" Type="http://schemas.openxmlformats.org/officeDocument/2006/relationships/slide" Target="slides/slide5.xml"/><Relationship Id="rId32" Type="http://schemas.openxmlformats.org/officeDocument/2006/relationships/font" Target="fonts/Comfortaa-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db52ddf8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db52ddf8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33c3d790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33c3d790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f5be4e9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f5be4e9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f5be4e96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f5be4e96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f5be4e96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f5be4e96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c834dcfa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c834dcfa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c834dcfa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c834dcfa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f5be4e96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f5be4e96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db52ddf8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db52ddf8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db52ddf8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db52ddf8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db52ddf8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db52ddf8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db52ddf8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db52ddf8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db52ddf8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db52ddf8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db52ddf8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db52ddf8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db52ddf8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db52ddf8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db52ddf8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db52ddf8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db52ddf8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db52ddf8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30.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41.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42.png"/><Relationship Id="rId8" Type="http://schemas.openxmlformats.org/officeDocument/2006/relationships/image" Target="../media/image40.png"/></Relationships>
</file>

<file path=ppt/slides/_rels/slide13.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54.png"/><Relationship Id="rId9" Type="http://schemas.openxmlformats.org/officeDocument/2006/relationships/image" Target="../media/image44.png"/><Relationship Id="rId5" Type="http://schemas.openxmlformats.org/officeDocument/2006/relationships/image" Target="../media/image37.png"/><Relationship Id="rId6" Type="http://schemas.openxmlformats.org/officeDocument/2006/relationships/image" Target="../media/image51.png"/><Relationship Id="rId7" Type="http://schemas.openxmlformats.org/officeDocument/2006/relationships/image" Target="../media/image38.png"/><Relationship Id="rId8"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3.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56.png"/><Relationship Id="rId7"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drive.google.com/file/d/16LLjPT4IpcHkhbm0qOpc7hQDyJHAcIQL/view" TargetMode="External"/><Relationship Id="rId4" Type="http://schemas.openxmlformats.org/officeDocument/2006/relationships/image" Target="../media/image39.png"/><Relationship Id="rId5"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55.png"/><Relationship Id="rId9" Type="http://schemas.openxmlformats.org/officeDocument/2006/relationships/hyperlink" Target="http://drive.google.com/file/d/1zyPhCf9Pg4KZosstIRNsj39__skP3Drn/view" TargetMode="External"/><Relationship Id="rId5" Type="http://schemas.openxmlformats.org/officeDocument/2006/relationships/image" Target="../media/image11.gif"/><Relationship Id="rId6" Type="http://schemas.openxmlformats.org/officeDocument/2006/relationships/image" Target="../media/image2.png"/><Relationship Id="rId7" Type="http://schemas.openxmlformats.org/officeDocument/2006/relationships/hyperlink" Target="http://drive.google.com/file/d/1h5CpU0Ud3QksP0nBf-T9eEvPwos_M922/view" TargetMode="External"/><Relationship Id="rId8"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59.png"/><Relationship Id="rId7"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6.png"/><Relationship Id="rId13" Type="http://schemas.openxmlformats.org/officeDocument/2006/relationships/image" Target="../media/image16.png"/><Relationship Id="rId12"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1.gif"/><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gi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286000" y="860150"/>
            <a:ext cx="4572000" cy="58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fr">
                <a:latin typeface="Montserrat"/>
                <a:ea typeface="Montserrat"/>
                <a:cs typeface="Montserrat"/>
                <a:sym typeface="Montserrat"/>
              </a:rPr>
              <a:t>DISTRIBUTED APPLICATION INTEGRATION</a:t>
            </a:r>
            <a:endParaRPr sz="1200">
              <a:latin typeface="Comfortaa"/>
              <a:ea typeface="Comfortaa"/>
              <a:cs typeface="Comfortaa"/>
              <a:sym typeface="Comfortaa"/>
            </a:endParaRPr>
          </a:p>
          <a:p>
            <a:pPr indent="0" lvl="0" marL="0" rtl="0" algn="ctr">
              <a:lnSpc>
                <a:spcPct val="115000"/>
              </a:lnSpc>
              <a:spcBef>
                <a:spcPts val="0"/>
              </a:spcBef>
              <a:spcAft>
                <a:spcPts val="0"/>
              </a:spcAft>
              <a:buNone/>
            </a:pPr>
            <a:r>
              <a:rPr lang="fr" sz="1000">
                <a:latin typeface="Comfortaa"/>
                <a:ea typeface="Comfortaa"/>
                <a:cs typeface="Comfortaa"/>
                <a:sym typeface="Comfortaa"/>
              </a:rPr>
              <a:t>j</a:t>
            </a:r>
            <a:r>
              <a:rPr lang="fr" sz="1000">
                <a:latin typeface="Comfortaa"/>
                <a:ea typeface="Comfortaa"/>
                <a:cs typeface="Comfortaa"/>
                <a:sym typeface="Comfortaa"/>
              </a:rPr>
              <a:t>anuary 2022</a:t>
            </a:r>
            <a:endParaRPr sz="1000">
              <a:latin typeface="Comfortaa"/>
              <a:ea typeface="Comfortaa"/>
              <a:cs typeface="Comfortaa"/>
              <a:sym typeface="Comfortaa"/>
            </a:endParaRPr>
          </a:p>
        </p:txBody>
      </p:sp>
      <p:sp>
        <p:nvSpPr>
          <p:cNvPr id="55" name="Google Shape;55;p13"/>
          <p:cNvSpPr/>
          <p:nvPr/>
        </p:nvSpPr>
        <p:spPr>
          <a:xfrm>
            <a:off x="0" y="3607500"/>
            <a:ext cx="9144000" cy="1536000"/>
          </a:xfrm>
          <a:prstGeom prst="rect">
            <a:avLst/>
          </a:prstGeom>
          <a:solidFill>
            <a:srgbClr val="3F42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3329125" y="1794000"/>
            <a:ext cx="2485750" cy="2350124"/>
          </a:xfrm>
          <a:prstGeom prst="rect">
            <a:avLst/>
          </a:prstGeom>
          <a:noFill/>
          <a:ln>
            <a:noFill/>
          </a:ln>
          <a:effectLst>
            <a:outerShdw blurRad="57150" rotWithShape="0" algn="bl" dir="5400000" dist="19050">
              <a:srgbClr val="000000">
                <a:alpha val="50000"/>
              </a:srgbClr>
            </a:outerShdw>
          </a:effectLst>
        </p:spPr>
      </p:pic>
      <p:sp>
        <p:nvSpPr>
          <p:cNvPr id="57" name="Google Shape;57;p13"/>
          <p:cNvSpPr txBox="1"/>
          <p:nvPr/>
        </p:nvSpPr>
        <p:spPr>
          <a:xfrm>
            <a:off x="2600400" y="4771075"/>
            <a:ext cx="3943200" cy="307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fr" sz="800">
                <a:solidFill>
                  <a:schemeClr val="lt1"/>
                </a:solidFill>
                <a:latin typeface="Comfortaa Medium"/>
                <a:ea typeface="Comfortaa Medium"/>
                <a:cs typeface="Comfortaa Medium"/>
                <a:sym typeface="Comfortaa Medium"/>
              </a:rPr>
              <a:t>Presented by Mercenier Louis, Martinot Romain &amp; Streignard Rémi</a:t>
            </a:r>
            <a:endParaRPr sz="800">
              <a:solidFill>
                <a:schemeClr val="lt1"/>
              </a:solidFill>
              <a:latin typeface="Comfortaa Medium"/>
              <a:ea typeface="Comfortaa Medium"/>
              <a:cs typeface="Comfortaa Medium"/>
              <a:sym typeface="Comfortaa Medium"/>
            </a:endParaRPr>
          </a:p>
        </p:txBody>
      </p:sp>
      <p:sp>
        <p:nvSpPr>
          <p:cNvPr id="58" name="Google Shape;58;p13"/>
          <p:cNvSpPr/>
          <p:nvPr/>
        </p:nvSpPr>
        <p:spPr>
          <a:xfrm flipH="1">
            <a:off x="6413050" y="3607500"/>
            <a:ext cx="4420800" cy="988500"/>
          </a:xfrm>
          <a:prstGeom prst="parallelogram">
            <a:avLst>
              <a:gd fmla="val 111222"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 </a:t>
            </a:r>
            <a:endParaRPr/>
          </a:p>
        </p:txBody>
      </p:sp>
      <p:pic>
        <p:nvPicPr>
          <p:cNvPr id="59" name="Google Shape;59;p13"/>
          <p:cNvPicPr preferRelativeResize="0"/>
          <p:nvPr/>
        </p:nvPicPr>
        <p:blipFill>
          <a:blip r:embed="rId4">
            <a:alphaModFix/>
          </a:blip>
          <a:stretch>
            <a:fillRect/>
          </a:stretch>
        </p:blipFill>
        <p:spPr>
          <a:xfrm>
            <a:off x="540000" y="3192489"/>
            <a:ext cx="629100" cy="590736"/>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p:tgtEl>
                                          <p:spTgt spid="5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1500"/>
                                        <p:tgtEl>
                                          <p:spTgt spid="56"/>
                                        </p:tgtEl>
                                        <p:attrNameLst>
                                          <p:attrName>ppt_w</p:attrName>
                                        </p:attrNameLst>
                                      </p:cBhvr>
                                      <p:tavLst>
                                        <p:tav fmla="" tm="0">
                                          <p:val>
                                            <p:strVal val="0"/>
                                          </p:val>
                                        </p:tav>
                                        <p:tav fmla="" tm="100000">
                                          <p:val>
                                            <p:strVal val="#ppt_w"/>
                                          </p:val>
                                        </p:tav>
                                      </p:tavLst>
                                    </p:anim>
                                    <p:anim calcmode="lin" valueType="num">
                                      <p:cBhvr additive="base">
                                        <p:cTn dur="1500"/>
                                        <p:tgtEl>
                                          <p:spTgt spid="56"/>
                                        </p:tgtEl>
                                        <p:attrNameLst>
                                          <p:attrName>ppt_h</p:attrName>
                                        </p:attrNameLst>
                                      </p:cBhvr>
                                      <p:tavLst>
                                        <p:tav fmla="" tm="0">
                                          <p:val>
                                            <p:strVal val="0"/>
                                          </p:val>
                                        </p:tav>
                                        <p:tav fmla="" tm="100000">
                                          <p:val>
                                            <p:strVal val="#ppt_h"/>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800"/>
                                        <p:tgtEl>
                                          <p:spTgt spid="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2"/>
          <p:cNvPicPr preferRelativeResize="0"/>
          <p:nvPr/>
        </p:nvPicPr>
        <p:blipFill>
          <a:blip r:embed="rId3">
            <a:alphaModFix/>
          </a:blip>
          <a:stretch>
            <a:fillRect/>
          </a:stretch>
        </p:blipFill>
        <p:spPr>
          <a:xfrm>
            <a:off x="2418625" y="748576"/>
            <a:ext cx="4306749" cy="1022850"/>
          </a:xfrm>
          <a:prstGeom prst="rect">
            <a:avLst/>
          </a:prstGeom>
          <a:noFill/>
          <a:ln>
            <a:noFill/>
          </a:ln>
          <a:effectLst>
            <a:outerShdw blurRad="57150" rotWithShape="0" algn="bl" dir="5400000" dist="19050">
              <a:srgbClr val="000000">
                <a:alpha val="50000"/>
              </a:srgbClr>
            </a:outerShdw>
          </a:effectLst>
        </p:spPr>
      </p:pic>
      <p:sp>
        <p:nvSpPr>
          <p:cNvPr id="161" name="Google Shape;161;p22"/>
          <p:cNvSpPr txBox="1"/>
          <p:nvPr/>
        </p:nvSpPr>
        <p:spPr>
          <a:xfrm>
            <a:off x="1859700" y="2626725"/>
            <a:ext cx="54246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3F4250"/>
                </a:solidFill>
                <a:latin typeface="Comfortaa Medium"/>
                <a:ea typeface="Comfortaa Medium"/>
                <a:cs typeface="Comfortaa Medium"/>
                <a:sym typeface="Comfortaa Medium"/>
              </a:rPr>
              <a:t>Docker takes away repetitive, mundane configuration tasks and is used throughout the development lifecycle for fast, easy and portable application development - desktop and cloud.</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rPr lang="fr" sz="1000">
                <a:solidFill>
                  <a:srgbClr val="3F4250"/>
                </a:solidFill>
                <a:latin typeface="Comfortaa Medium"/>
                <a:ea typeface="Comfortaa Medium"/>
                <a:cs typeface="Comfortaa Medium"/>
                <a:sym typeface="Comfortaa Medium"/>
              </a:rPr>
              <a:t>https://www.docker.com/</a:t>
            </a:r>
            <a:endParaRPr>
              <a:solidFill>
                <a:srgbClr val="3F4250"/>
              </a:solidFill>
              <a:latin typeface="Comfortaa Medium"/>
              <a:ea typeface="Comfortaa Medium"/>
              <a:cs typeface="Comfortaa Medium"/>
              <a:sym typeface="Comfortaa Medium"/>
            </a:endParaRPr>
          </a:p>
        </p:txBody>
      </p:sp>
      <p:sp>
        <p:nvSpPr>
          <p:cNvPr id="162" name="Google Shape;162;p22"/>
          <p:cNvSpPr txBox="1"/>
          <p:nvPr/>
        </p:nvSpPr>
        <p:spPr>
          <a:xfrm>
            <a:off x="8964300" y="4895700"/>
            <a:ext cx="33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latin typeface="Comfortaa"/>
                <a:ea typeface="Comfortaa"/>
                <a:cs typeface="Comfortaa"/>
                <a:sym typeface="Comfortaa"/>
              </a:rPr>
              <a:t> </a:t>
            </a:r>
            <a:endParaRPr b="1">
              <a:latin typeface="Comfortaa"/>
              <a:ea typeface="Comfortaa"/>
              <a:cs typeface="Comfortaa"/>
              <a:sym typeface="Comfortaa"/>
            </a:endParaRPr>
          </a:p>
        </p:txBody>
      </p:sp>
      <p:sp>
        <p:nvSpPr>
          <p:cNvPr id="163" name="Google Shape;163;p22"/>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latin typeface="Comfortaa"/>
                <a:ea typeface="Comfortaa"/>
                <a:cs typeface="Comfortaa"/>
                <a:sym typeface="Comfortaa"/>
              </a:rPr>
              <a:t>8</a:t>
            </a:r>
            <a:endParaRPr b="1" sz="1000">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pSp>
        <p:nvGrpSpPr>
          <p:cNvPr id="168" name="Google Shape;168;p23"/>
          <p:cNvGrpSpPr/>
          <p:nvPr/>
        </p:nvGrpSpPr>
        <p:grpSpPr>
          <a:xfrm>
            <a:off x="2549800" y="1003113"/>
            <a:ext cx="3665024" cy="2038393"/>
            <a:chOff x="2549800" y="1003113"/>
            <a:chExt cx="3665024" cy="2038393"/>
          </a:xfrm>
        </p:grpSpPr>
        <p:pic>
          <p:nvPicPr>
            <p:cNvPr id="169" name="Google Shape;169;p23"/>
            <p:cNvPicPr preferRelativeResize="0"/>
            <p:nvPr/>
          </p:nvPicPr>
          <p:blipFill>
            <a:blip r:embed="rId3">
              <a:alphaModFix/>
            </a:blip>
            <a:stretch>
              <a:fillRect/>
            </a:stretch>
          </p:blipFill>
          <p:spPr>
            <a:xfrm>
              <a:off x="4091884" y="1117235"/>
              <a:ext cx="1119179" cy="1248320"/>
            </a:xfrm>
            <a:prstGeom prst="rect">
              <a:avLst/>
            </a:prstGeom>
            <a:noFill/>
            <a:ln>
              <a:noFill/>
            </a:ln>
            <a:effectLst>
              <a:outerShdw blurRad="57150" rotWithShape="0" algn="bl" dir="5400000" dist="19050">
                <a:srgbClr val="000000">
                  <a:alpha val="50000"/>
                </a:srgbClr>
              </a:outerShdw>
            </a:effectLst>
          </p:spPr>
        </p:pic>
        <p:sp>
          <p:nvSpPr>
            <p:cNvPr id="170" name="Google Shape;170;p23"/>
            <p:cNvSpPr txBox="1"/>
            <p:nvPr/>
          </p:nvSpPr>
          <p:spPr>
            <a:xfrm>
              <a:off x="4188624" y="2487405"/>
              <a:ext cx="2026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Comfortaa Medium"/>
                  <a:ea typeface="Comfortaa Medium"/>
                  <a:cs typeface="Comfortaa Medium"/>
                  <a:sym typeface="Comfortaa Medium"/>
                </a:rPr>
                <a:t>Build to help you collect</a:t>
              </a:r>
              <a:endParaRPr sz="1200">
                <a:latin typeface="Comfortaa Medium"/>
                <a:ea typeface="Comfortaa Medium"/>
                <a:cs typeface="Comfortaa Medium"/>
                <a:sym typeface="Comfortaa Medium"/>
              </a:endParaRPr>
            </a:p>
          </p:txBody>
        </p:sp>
        <p:cxnSp>
          <p:nvCxnSpPr>
            <p:cNvPr id="171" name="Google Shape;171;p23"/>
            <p:cNvCxnSpPr/>
            <p:nvPr/>
          </p:nvCxnSpPr>
          <p:spPr>
            <a:xfrm>
              <a:off x="2549800" y="1003113"/>
              <a:ext cx="1339500" cy="1064100"/>
            </a:xfrm>
            <a:prstGeom prst="bentConnector3">
              <a:avLst>
                <a:gd fmla="val 50000" name="adj1"/>
              </a:avLst>
            </a:prstGeom>
            <a:noFill/>
            <a:ln cap="flat" cmpd="sng" w="28575">
              <a:solidFill>
                <a:schemeClr val="dk2"/>
              </a:solidFill>
              <a:prstDash val="solid"/>
              <a:round/>
              <a:headEnd len="med" w="med" type="none"/>
              <a:tailEnd len="med" w="med" type="diamond"/>
            </a:ln>
            <a:effectLst>
              <a:outerShdw blurRad="57150" rotWithShape="0" algn="bl" dir="5400000" dist="19050">
                <a:srgbClr val="000000">
                  <a:alpha val="50000"/>
                </a:srgbClr>
              </a:outerShdw>
            </a:effectLst>
          </p:spPr>
        </p:cxnSp>
      </p:grpSp>
      <p:grpSp>
        <p:nvGrpSpPr>
          <p:cNvPr id="172" name="Google Shape;172;p23"/>
          <p:cNvGrpSpPr/>
          <p:nvPr/>
        </p:nvGrpSpPr>
        <p:grpSpPr>
          <a:xfrm>
            <a:off x="5912399" y="1593425"/>
            <a:ext cx="2423177" cy="3270830"/>
            <a:chOff x="5912399" y="1593425"/>
            <a:chExt cx="2423177" cy="3270830"/>
          </a:xfrm>
        </p:grpSpPr>
        <p:sp>
          <p:nvSpPr>
            <p:cNvPr id="173" name="Google Shape;173;p23"/>
            <p:cNvSpPr txBox="1"/>
            <p:nvPr/>
          </p:nvSpPr>
          <p:spPr>
            <a:xfrm>
              <a:off x="5912399" y="4494955"/>
              <a:ext cx="20262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Comfortaa Medium"/>
                  <a:ea typeface="Comfortaa Medium"/>
                  <a:cs typeface="Comfortaa Medium"/>
                  <a:sym typeface="Comfortaa Medium"/>
                </a:rPr>
                <a:t>Manage your buildings</a:t>
              </a:r>
              <a:endParaRPr sz="1200">
                <a:latin typeface="Comfortaa Medium"/>
                <a:ea typeface="Comfortaa Medium"/>
                <a:cs typeface="Comfortaa Medium"/>
                <a:sym typeface="Comfortaa Medium"/>
              </a:endParaRPr>
            </a:p>
          </p:txBody>
        </p:sp>
        <p:cxnSp>
          <p:nvCxnSpPr>
            <p:cNvPr id="174" name="Google Shape;174;p23"/>
            <p:cNvCxnSpPr>
              <a:endCxn id="175" idx="0"/>
            </p:cNvCxnSpPr>
            <p:nvPr/>
          </p:nvCxnSpPr>
          <p:spPr>
            <a:xfrm rot="5400000">
              <a:off x="7176976" y="2122925"/>
              <a:ext cx="1688100" cy="629100"/>
            </a:xfrm>
            <a:prstGeom prst="bentConnector3">
              <a:avLst>
                <a:gd fmla="val 50000" name="adj1"/>
              </a:avLst>
            </a:prstGeom>
            <a:noFill/>
            <a:ln cap="flat" cmpd="sng" w="28575">
              <a:solidFill>
                <a:schemeClr val="dk2"/>
              </a:solidFill>
              <a:prstDash val="solid"/>
              <a:round/>
              <a:headEnd len="med" w="med" type="none"/>
              <a:tailEnd len="med" w="med" type="diamond"/>
            </a:ln>
            <a:effectLst>
              <a:outerShdw blurRad="57150" rotWithShape="0" algn="bl" dir="5400000" dist="19050">
                <a:srgbClr val="000000">
                  <a:alpha val="50000"/>
                </a:srgbClr>
              </a:outerShdw>
            </a:effectLst>
          </p:spPr>
        </p:cxnSp>
        <p:pic>
          <p:nvPicPr>
            <p:cNvPr id="176" name="Google Shape;176;p23"/>
            <p:cNvPicPr preferRelativeResize="0"/>
            <p:nvPr/>
          </p:nvPicPr>
          <p:blipFill>
            <a:blip r:embed="rId4">
              <a:alphaModFix/>
            </a:blip>
            <a:stretch>
              <a:fillRect/>
            </a:stretch>
          </p:blipFill>
          <p:spPr>
            <a:xfrm>
              <a:off x="7391648" y="3483086"/>
              <a:ext cx="629100" cy="870311"/>
            </a:xfrm>
            <a:prstGeom prst="rect">
              <a:avLst/>
            </a:prstGeom>
            <a:noFill/>
            <a:ln>
              <a:noFill/>
            </a:ln>
            <a:effectLst>
              <a:outerShdw blurRad="57150" rotWithShape="0" algn="bl" dir="5400000" dist="19050">
                <a:srgbClr val="000000">
                  <a:alpha val="50000"/>
                </a:srgbClr>
              </a:outerShdw>
            </a:effectLst>
          </p:spPr>
        </p:pic>
      </p:grpSp>
      <p:grpSp>
        <p:nvGrpSpPr>
          <p:cNvPr id="177" name="Google Shape;177;p23"/>
          <p:cNvGrpSpPr/>
          <p:nvPr/>
        </p:nvGrpSpPr>
        <p:grpSpPr>
          <a:xfrm>
            <a:off x="1287133" y="4034523"/>
            <a:ext cx="605542" cy="750126"/>
            <a:chOff x="1287133" y="4034523"/>
            <a:chExt cx="605542" cy="750126"/>
          </a:xfrm>
        </p:grpSpPr>
        <p:pic>
          <p:nvPicPr>
            <p:cNvPr id="178" name="Google Shape;178;p23"/>
            <p:cNvPicPr preferRelativeResize="0"/>
            <p:nvPr/>
          </p:nvPicPr>
          <p:blipFill>
            <a:blip r:embed="rId5">
              <a:alphaModFix/>
            </a:blip>
            <a:stretch>
              <a:fillRect/>
            </a:stretch>
          </p:blipFill>
          <p:spPr>
            <a:xfrm>
              <a:off x="1508533" y="4574548"/>
              <a:ext cx="201842" cy="210101"/>
            </a:xfrm>
            <a:prstGeom prst="rect">
              <a:avLst/>
            </a:prstGeom>
            <a:noFill/>
            <a:ln>
              <a:noFill/>
            </a:ln>
            <a:effectLst>
              <a:outerShdw blurRad="57150" rotWithShape="0" algn="bl" dir="5400000" dist="19050">
                <a:srgbClr val="000000">
                  <a:alpha val="50000"/>
                </a:srgbClr>
              </a:outerShdw>
            </a:effectLst>
          </p:spPr>
        </p:pic>
        <p:pic>
          <p:nvPicPr>
            <p:cNvPr id="179" name="Google Shape;179;p23"/>
            <p:cNvPicPr preferRelativeResize="0"/>
            <p:nvPr/>
          </p:nvPicPr>
          <p:blipFill>
            <a:blip r:embed="rId5">
              <a:alphaModFix/>
            </a:blip>
            <a:stretch>
              <a:fillRect/>
            </a:stretch>
          </p:blipFill>
          <p:spPr>
            <a:xfrm>
              <a:off x="1287133" y="4244623"/>
              <a:ext cx="201842" cy="210101"/>
            </a:xfrm>
            <a:prstGeom prst="rect">
              <a:avLst/>
            </a:prstGeom>
            <a:noFill/>
            <a:ln>
              <a:noFill/>
            </a:ln>
            <a:effectLst>
              <a:outerShdw blurRad="57150" rotWithShape="0" algn="bl" dir="5400000" dist="19050">
                <a:srgbClr val="000000">
                  <a:alpha val="50000"/>
                </a:srgbClr>
              </a:outerShdw>
            </a:effectLst>
          </p:spPr>
        </p:pic>
        <p:pic>
          <p:nvPicPr>
            <p:cNvPr id="180" name="Google Shape;180;p23"/>
            <p:cNvPicPr preferRelativeResize="0"/>
            <p:nvPr/>
          </p:nvPicPr>
          <p:blipFill>
            <a:blip r:embed="rId5">
              <a:alphaModFix/>
            </a:blip>
            <a:stretch>
              <a:fillRect/>
            </a:stretch>
          </p:blipFill>
          <p:spPr>
            <a:xfrm>
              <a:off x="1690833" y="4034523"/>
              <a:ext cx="201842" cy="210101"/>
            </a:xfrm>
            <a:prstGeom prst="rect">
              <a:avLst/>
            </a:prstGeom>
            <a:noFill/>
            <a:ln>
              <a:noFill/>
            </a:ln>
            <a:effectLst>
              <a:outerShdw blurRad="57150" rotWithShape="0" algn="bl" dir="5400000" dist="19050">
                <a:srgbClr val="000000">
                  <a:alpha val="50000"/>
                </a:srgbClr>
              </a:outerShdw>
            </a:effectLst>
          </p:spPr>
        </p:pic>
      </p:grpSp>
      <p:pic>
        <p:nvPicPr>
          <p:cNvPr id="181" name="Google Shape;181;p23"/>
          <p:cNvPicPr preferRelativeResize="0"/>
          <p:nvPr/>
        </p:nvPicPr>
        <p:blipFill>
          <a:blip r:embed="rId6">
            <a:alphaModFix/>
          </a:blip>
          <a:stretch>
            <a:fillRect/>
          </a:stretch>
        </p:blipFill>
        <p:spPr>
          <a:xfrm>
            <a:off x="478750" y="2142114"/>
            <a:ext cx="629100" cy="590736"/>
          </a:xfrm>
          <a:prstGeom prst="rect">
            <a:avLst/>
          </a:prstGeom>
          <a:noFill/>
          <a:ln>
            <a:noFill/>
          </a:ln>
          <a:effectLst>
            <a:outerShdw blurRad="57150" rotWithShape="0" algn="bl" dir="5400000" dist="19050">
              <a:srgbClr val="000000">
                <a:alpha val="50000"/>
              </a:srgbClr>
            </a:outerShdw>
          </a:effectLst>
        </p:spPr>
      </p:pic>
      <p:grpSp>
        <p:nvGrpSpPr>
          <p:cNvPr id="182" name="Google Shape;182;p23"/>
          <p:cNvGrpSpPr/>
          <p:nvPr/>
        </p:nvGrpSpPr>
        <p:grpSpPr>
          <a:xfrm>
            <a:off x="5540475" y="221150"/>
            <a:ext cx="3136361" cy="1812475"/>
            <a:chOff x="5540475" y="221150"/>
            <a:chExt cx="3136361" cy="1812475"/>
          </a:xfrm>
        </p:grpSpPr>
        <p:pic>
          <p:nvPicPr>
            <p:cNvPr id="183" name="Google Shape;183;p23"/>
            <p:cNvPicPr preferRelativeResize="0"/>
            <p:nvPr/>
          </p:nvPicPr>
          <p:blipFill>
            <a:blip r:embed="rId7">
              <a:alphaModFix/>
            </a:blip>
            <a:stretch>
              <a:fillRect/>
            </a:stretch>
          </p:blipFill>
          <p:spPr>
            <a:xfrm>
              <a:off x="7430301" y="829803"/>
              <a:ext cx="324300" cy="436575"/>
            </a:xfrm>
            <a:prstGeom prst="rect">
              <a:avLst/>
            </a:prstGeom>
            <a:noFill/>
            <a:ln>
              <a:noFill/>
            </a:ln>
            <a:effectLst>
              <a:outerShdw blurRad="57150" rotWithShape="0" algn="bl" dir="5400000" dist="19050">
                <a:srgbClr val="000000">
                  <a:alpha val="50000"/>
                </a:srgbClr>
              </a:outerShdw>
            </a:effectLst>
          </p:spPr>
        </p:pic>
        <p:pic>
          <p:nvPicPr>
            <p:cNvPr id="184" name="Google Shape;184;p23"/>
            <p:cNvPicPr preferRelativeResize="0"/>
            <p:nvPr/>
          </p:nvPicPr>
          <p:blipFill>
            <a:blip r:embed="rId8">
              <a:alphaModFix/>
            </a:blip>
            <a:stretch>
              <a:fillRect/>
            </a:stretch>
          </p:blipFill>
          <p:spPr>
            <a:xfrm>
              <a:off x="7534375" y="962825"/>
              <a:ext cx="404229" cy="436575"/>
            </a:xfrm>
            <a:prstGeom prst="rect">
              <a:avLst/>
            </a:prstGeom>
            <a:noFill/>
            <a:ln>
              <a:noFill/>
            </a:ln>
            <a:effectLst>
              <a:outerShdw blurRad="57150" rotWithShape="0" algn="bl" dir="5400000" dist="19050">
                <a:srgbClr val="000000">
                  <a:alpha val="50000"/>
                </a:srgbClr>
              </a:outerShdw>
            </a:effectLst>
          </p:spPr>
        </p:pic>
        <p:sp>
          <p:nvSpPr>
            <p:cNvPr id="185" name="Google Shape;185;p23"/>
            <p:cNvSpPr txBox="1"/>
            <p:nvPr/>
          </p:nvSpPr>
          <p:spPr>
            <a:xfrm>
              <a:off x="6796136" y="221150"/>
              <a:ext cx="18807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Comfortaa Medium"/>
                  <a:ea typeface="Comfortaa Medium"/>
                  <a:cs typeface="Comfortaa Medium"/>
                  <a:sym typeface="Comfortaa Medium"/>
                </a:rPr>
                <a:t>Collect </a:t>
              </a:r>
              <a:r>
                <a:rPr lang="fr" sz="1200">
                  <a:latin typeface="Comfortaa Medium"/>
                  <a:ea typeface="Comfortaa Medium"/>
                  <a:cs typeface="Comfortaa Medium"/>
                  <a:sym typeface="Comfortaa Medium"/>
                </a:rPr>
                <a:t>resources</a:t>
              </a:r>
              <a:endParaRPr sz="1200">
                <a:latin typeface="Comfortaa Medium"/>
                <a:ea typeface="Comfortaa Medium"/>
                <a:cs typeface="Comfortaa Medium"/>
                <a:sym typeface="Comfortaa Medium"/>
              </a:endParaRPr>
            </a:p>
          </p:txBody>
        </p:sp>
        <p:cxnSp>
          <p:nvCxnSpPr>
            <p:cNvPr id="186" name="Google Shape;186;p23"/>
            <p:cNvCxnSpPr/>
            <p:nvPr/>
          </p:nvCxnSpPr>
          <p:spPr>
            <a:xfrm flipH="1" rot="10800000">
              <a:off x="5540475" y="1201725"/>
              <a:ext cx="1425000" cy="831900"/>
            </a:xfrm>
            <a:prstGeom prst="bentConnector3">
              <a:avLst>
                <a:gd fmla="val 50000" name="adj1"/>
              </a:avLst>
            </a:prstGeom>
            <a:noFill/>
            <a:ln cap="flat" cmpd="sng" w="28575">
              <a:solidFill>
                <a:schemeClr val="dk2"/>
              </a:solidFill>
              <a:prstDash val="solid"/>
              <a:round/>
              <a:headEnd len="med" w="med" type="none"/>
              <a:tailEnd len="med" w="med" type="diamond"/>
            </a:ln>
            <a:effectLst>
              <a:outerShdw blurRad="57150" rotWithShape="0" algn="bl" dir="5400000" dist="19050">
                <a:srgbClr val="000000">
                  <a:alpha val="50000"/>
                </a:srgbClr>
              </a:outerShdw>
            </a:effectLst>
          </p:spPr>
        </p:cxnSp>
        <p:pic>
          <p:nvPicPr>
            <p:cNvPr id="187" name="Google Shape;187;p23"/>
            <p:cNvPicPr preferRelativeResize="0"/>
            <p:nvPr/>
          </p:nvPicPr>
          <p:blipFill>
            <a:blip r:embed="rId6">
              <a:alphaModFix/>
            </a:blip>
            <a:stretch>
              <a:fillRect/>
            </a:stretch>
          </p:blipFill>
          <p:spPr>
            <a:xfrm>
              <a:off x="6905275" y="1239802"/>
              <a:ext cx="629100" cy="590736"/>
            </a:xfrm>
            <a:prstGeom prst="rect">
              <a:avLst/>
            </a:prstGeom>
            <a:noFill/>
            <a:ln>
              <a:noFill/>
            </a:ln>
            <a:effectLst>
              <a:outerShdw blurRad="57150" rotWithShape="0" algn="bl" dir="5400000" dist="19050">
                <a:srgbClr val="000000">
                  <a:alpha val="50000"/>
                </a:srgbClr>
              </a:outerShdw>
            </a:effectLst>
          </p:spPr>
        </p:pic>
      </p:grpSp>
      <p:grpSp>
        <p:nvGrpSpPr>
          <p:cNvPr id="188" name="Google Shape;188;p23"/>
          <p:cNvGrpSpPr/>
          <p:nvPr/>
        </p:nvGrpSpPr>
        <p:grpSpPr>
          <a:xfrm>
            <a:off x="2044651" y="3665225"/>
            <a:ext cx="4954724" cy="1119425"/>
            <a:chOff x="2044651" y="3665225"/>
            <a:chExt cx="4954724" cy="1119425"/>
          </a:xfrm>
        </p:grpSpPr>
        <p:sp>
          <p:nvSpPr>
            <p:cNvPr id="189" name="Google Shape;189;p23"/>
            <p:cNvSpPr txBox="1"/>
            <p:nvPr/>
          </p:nvSpPr>
          <p:spPr>
            <a:xfrm>
              <a:off x="2044651" y="3665225"/>
              <a:ext cx="18807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Comfortaa Medium"/>
                  <a:ea typeface="Comfortaa Medium"/>
                  <a:cs typeface="Comfortaa Medium"/>
                  <a:sym typeface="Comfortaa Medium"/>
                </a:rPr>
                <a:t>Fight for survival</a:t>
              </a:r>
              <a:endParaRPr sz="1200">
                <a:latin typeface="Comfortaa Medium"/>
                <a:ea typeface="Comfortaa Medium"/>
                <a:cs typeface="Comfortaa Medium"/>
                <a:sym typeface="Comfortaa Medium"/>
              </a:endParaRPr>
            </a:p>
          </p:txBody>
        </p:sp>
        <p:cxnSp>
          <p:nvCxnSpPr>
            <p:cNvPr id="190" name="Google Shape;190;p23"/>
            <p:cNvCxnSpPr/>
            <p:nvPr/>
          </p:nvCxnSpPr>
          <p:spPr>
            <a:xfrm flipH="1">
              <a:off x="3114075" y="3992900"/>
              <a:ext cx="3885300" cy="512400"/>
            </a:xfrm>
            <a:prstGeom prst="bentConnector3">
              <a:avLst>
                <a:gd fmla="val 50000" name="adj1"/>
              </a:avLst>
            </a:prstGeom>
            <a:noFill/>
            <a:ln cap="flat" cmpd="sng" w="28575">
              <a:solidFill>
                <a:schemeClr val="dk2"/>
              </a:solidFill>
              <a:prstDash val="solid"/>
              <a:round/>
              <a:headEnd len="med" w="med" type="none"/>
              <a:tailEnd len="med" w="med" type="diamond"/>
            </a:ln>
            <a:effectLst>
              <a:outerShdw blurRad="57150" rotWithShape="0" algn="bl" dir="5400000" dist="19050">
                <a:srgbClr val="000000">
                  <a:alpha val="50000"/>
                </a:srgbClr>
              </a:outerShdw>
            </a:effectLst>
          </p:spPr>
        </p:cxnSp>
        <p:pic>
          <p:nvPicPr>
            <p:cNvPr id="191" name="Google Shape;191;p23"/>
            <p:cNvPicPr preferRelativeResize="0"/>
            <p:nvPr/>
          </p:nvPicPr>
          <p:blipFill>
            <a:blip r:embed="rId6">
              <a:alphaModFix/>
            </a:blip>
            <a:stretch>
              <a:fillRect/>
            </a:stretch>
          </p:blipFill>
          <p:spPr>
            <a:xfrm flipH="1">
              <a:off x="2323275" y="4193914"/>
              <a:ext cx="629100" cy="590736"/>
            </a:xfrm>
            <a:prstGeom prst="rect">
              <a:avLst/>
            </a:prstGeom>
            <a:noFill/>
            <a:ln>
              <a:noFill/>
            </a:ln>
            <a:effectLst>
              <a:outerShdw blurRad="57150" rotWithShape="0" algn="bl" dir="5400000" dist="19050">
                <a:srgbClr val="000000">
                  <a:alpha val="50000"/>
                </a:srgbClr>
              </a:outerShdw>
            </a:effectLst>
          </p:spPr>
        </p:pic>
      </p:grpSp>
      <p:grpSp>
        <p:nvGrpSpPr>
          <p:cNvPr id="192" name="Google Shape;192;p23"/>
          <p:cNvGrpSpPr/>
          <p:nvPr/>
        </p:nvGrpSpPr>
        <p:grpSpPr>
          <a:xfrm>
            <a:off x="374949" y="313545"/>
            <a:ext cx="2026200" cy="1720080"/>
            <a:chOff x="374949" y="313545"/>
            <a:chExt cx="2026200" cy="1720080"/>
          </a:xfrm>
        </p:grpSpPr>
        <p:sp>
          <p:nvSpPr>
            <p:cNvPr id="193" name="Google Shape;193;p23"/>
            <p:cNvSpPr txBox="1"/>
            <p:nvPr/>
          </p:nvSpPr>
          <p:spPr>
            <a:xfrm>
              <a:off x="374949" y="313545"/>
              <a:ext cx="20262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Comfortaa Medium"/>
                  <a:ea typeface="Comfortaa Medium"/>
                  <a:cs typeface="Comfortaa Medium"/>
                  <a:sym typeface="Comfortaa Medium"/>
                </a:rPr>
                <a:t>Enroll villagers</a:t>
              </a:r>
              <a:endParaRPr sz="1200">
                <a:latin typeface="Comfortaa Medium"/>
                <a:ea typeface="Comfortaa Medium"/>
                <a:cs typeface="Comfortaa Medium"/>
                <a:sym typeface="Comfortaa Medium"/>
              </a:endParaRPr>
            </a:p>
          </p:txBody>
        </p:sp>
        <p:cxnSp>
          <p:nvCxnSpPr>
            <p:cNvPr id="194" name="Google Shape;194;p23"/>
            <p:cNvCxnSpPr/>
            <p:nvPr/>
          </p:nvCxnSpPr>
          <p:spPr>
            <a:xfrm rot="-5400000">
              <a:off x="531475" y="1287525"/>
              <a:ext cx="996900" cy="495300"/>
            </a:xfrm>
            <a:prstGeom prst="bentConnector3">
              <a:avLst>
                <a:gd fmla="val 99386" name="adj1"/>
              </a:avLst>
            </a:prstGeom>
            <a:noFill/>
            <a:ln cap="flat" cmpd="sng" w="28575">
              <a:solidFill>
                <a:schemeClr val="dk2"/>
              </a:solidFill>
              <a:prstDash val="solid"/>
              <a:round/>
              <a:headEnd len="med" w="med" type="none"/>
              <a:tailEnd len="med" w="med" type="diamond"/>
            </a:ln>
            <a:effectLst>
              <a:outerShdw blurRad="57150" rotWithShape="0" algn="bl" dir="5400000" dist="19050">
                <a:srgbClr val="000000">
                  <a:alpha val="50000"/>
                </a:srgbClr>
              </a:outerShdw>
            </a:effectLst>
          </p:spPr>
        </p:cxnSp>
        <p:pic>
          <p:nvPicPr>
            <p:cNvPr id="195" name="Google Shape;195;p23"/>
            <p:cNvPicPr preferRelativeResize="0"/>
            <p:nvPr/>
          </p:nvPicPr>
          <p:blipFill>
            <a:blip r:embed="rId9">
              <a:alphaModFix/>
            </a:blip>
            <a:stretch>
              <a:fillRect/>
            </a:stretch>
          </p:blipFill>
          <p:spPr>
            <a:xfrm>
              <a:off x="1482548" y="897065"/>
              <a:ext cx="253815" cy="369300"/>
            </a:xfrm>
            <a:prstGeom prst="rect">
              <a:avLst/>
            </a:prstGeom>
            <a:noFill/>
            <a:ln>
              <a:noFill/>
            </a:ln>
            <a:effectLst>
              <a:outerShdw blurRad="57150" rotWithShape="0" algn="bl" dir="5400000" dist="19050">
                <a:srgbClr val="000000">
                  <a:alpha val="50000"/>
                </a:srgbClr>
              </a:outerShdw>
            </a:effectLst>
          </p:spPr>
        </p:pic>
        <p:pic>
          <p:nvPicPr>
            <p:cNvPr id="196" name="Google Shape;196;p23"/>
            <p:cNvPicPr preferRelativeResize="0"/>
            <p:nvPr/>
          </p:nvPicPr>
          <p:blipFill>
            <a:blip r:embed="rId9">
              <a:alphaModFix/>
            </a:blip>
            <a:stretch>
              <a:fillRect/>
            </a:stretch>
          </p:blipFill>
          <p:spPr>
            <a:xfrm>
              <a:off x="1941323" y="691940"/>
              <a:ext cx="253815" cy="369300"/>
            </a:xfrm>
            <a:prstGeom prst="rect">
              <a:avLst/>
            </a:prstGeom>
            <a:noFill/>
            <a:ln>
              <a:noFill/>
            </a:ln>
            <a:effectLst>
              <a:outerShdw blurRad="57150" rotWithShape="0" algn="bl" dir="5400000" dist="19050">
                <a:srgbClr val="000000">
                  <a:alpha val="50000"/>
                </a:srgbClr>
              </a:outerShdw>
            </a:effectLst>
          </p:spPr>
        </p:pic>
        <p:pic>
          <p:nvPicPr>
            <p:cNvPr id="197" name="Google Shape;197;p23"/>
            <p:cNvPicPr preferRelativeResize="0"/>
            <p:nvPr/>
          </p:nvPicPr>
          <p:blipFill>
            <a:blip r:embed="rId9">
              <a:alphaModFix/>
            </a:blip>
            <a:stretch>
              <a:fillRect/>
            </a:stretch>
          </p:blipFill>
          <p:spPr>
            <a:xfrm>
              <a:off x="1860048" y="1117215"/>
              <a:ext cx="253815" cy="369300"/>
            </a:xfrm>
            <a:prstGeom prst="rect">
              <a:avLst/>
            </a:prstGeom>
            <a:noFill/>
            <a:ln>
              <a:noFill/>
            </a:ln>
            <a:effectLst>
              <a:outerShdw blurRad="57150" rotWithShape="0" algn="bl" dir="5400000" dist="19050">
                <a:srgbClr val="000000">
                  <a:alpha val="50000"/>
                </a:srgbClr>
              </a:outerShdw>
            </a:effectLst>
          </p:spPr>
        </p:pic>
      </p:grpSp>
      <p:sp>
        <p:nvSpPr>
          <p:cNvPr id="198" name="Google Shape;198;p23"/>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latin typeface="Comfortaa"/>
                <a:ea typeface="Comfortaa"/>
                <a:cs typeface="Comfortaa"/>
                <a:sym typeface="Comfortaa"/>
              </a:rPr>
              <a:t>9</a:t>
            </a:r>
            <a:endParaRPr b="1" sz="1000">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2" presetSubtype="8">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1000"/>
                                        <p:tgtEl>
                                          <p:spTgt spid="1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nvSpPr>
        <p:spPr>
          <a:xfrm>
            <a:off x="540000" y="399150"/>
            <a:ext cx="41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latin typeface="Comfortaa Medium"/>
                <a:ea typeface="Comfortaa Medium"/>
                <a:cs typeface="Comfortaa Medium"/>
                <a:sym typeface="Comfortaa Medium"/>
              </a:rPr>
              <a:t>Build your own village</a:t>
            </a:r>
            <a:endParaRPr sz="1800">
              <a:latin typeface="Comfortaa Medium"/>
              <a:ea typeface="Comfortaa Medium"/>
              <a:cs typeface="Comfortaa Medium"/>
              <a:sym typeface="Comfortaa Medium"/>
            </a:endParaRPr>
          </a:p>
        </p:txBody>
      </p:sp>
      <p:pic>
        <p:nvPicPr>
          <p:cNvPr id="204" name="Google Shape;204;p24"/>
          <p:cNvPicPr preferRelativeResize="0"/>
          <p:nvPr/>
        </p:nvPicPr>
        <p:blipFill rotWithShape="1">
          <a:blip r:embed="rId3">
            <a:alphaModFix/>
          </a:blip>
          <a:srcRect b="13759" l="1420" r="1255" t="1773"/>
          <a:stretch/>
        </p:blipFill>
        <p:spPr>
          <a:xfrm>
            <a:off x="0" y="0"/>
            <a:ext cx="9144003" cy="5143500"/>
          </a:xfrm>
          <a:prstGeom prst="rect">
            <a:avLst/>
          </a:prstGeom>
          <a:noFill/>
          <a:ln>
            <a:noFill/>
          </a:ln>
          <a:effectLst>
            <a:outerShdw blurRad="57150" rotWithShape="0" algn="bl" dir="5400000" dist="19050">
              <a:srgbClr val="000000">
                <a:alpha val="50000"/>
              </a:srgbClr>
            </a:outerShdw>
          </a:effectLst>
        </p:spPr>
      </p:pic>
      <p:grpSp>
        <p:nvGrpSpPr>
          <p:cNvPr id="205" name="Google Shape;205;p24"/>
          <p:cNvGrpSpPr/>
          <p:nvPr/>
        </p:nvGrpSpPr>
        <p:grpSpPr>
          <a:xfrm>
            <a:off x="3446725" y="942800"/>
            <a:ext cx="736500" cy="544800"/>
            <a:chOff x="3446725" y="942800"/>
            <a:chExt cx="736500" cy="544800"/>
          </a:xfrm>
        </p:grpSpPr>
        <p:sp>
          <p:nvSpPr>
            <p:cNvPr id="206" name="Google Shape;206;p24"/>
            <p:cNvSpPr/>
            <p:nvPr/>
          </p:nvSpPr>
          <p:spPr>
            <a:xfrm>
              <a:off x="3446725" y="942800"/>
              <a:ext cx="736500" cy="544800"/>
            </a:xfrm>
            <a:prstGeom prst="wedgeRoundRectCallout">
              <a:avLst>
                <a:gd fmla="val -21544" name="adj1"/>
                <a:gd fmla="val -68686" name="adj2"/>
                <a:gd fmla="val 0" name="adj3"/>
              </a:avLst>
            </a:prstGeom>
            <a:solidFill>
              <a:schemeClr val="lt2"/>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4"/>
            <p:cNvPicPr preferRelativeResize="0"/>
            <p:nvPr/>
          </p:nvPicPr>
          <p:blipFill>
            <a:blip r:embed="rId4">
              <a:alphaModFix/>
            </a:blip>
            <a:stretch>
              <a:fillRect/>
            </a:stretch>
          </p:blipFill>
          <p:spPr>
            <a:xfrm>
              <a:off x="3689209" y="1032209"/>
              <a:ext cx="251524" cy="365975"/>
            </a:xfrm>
            <a:prstGeom prst="rect">
              <a:avLst/>
            </a:prstGeom>
            <a:noFill/>
            <a:ln>
              <a:noFill/>
            </a:ln>
            <a:effectLst>
              <a:outerShdw blurRad="57150" rotWithShape="0" algn="bl" dir="5400000" dist="19050">
                <a:srgbClr val="000000">
                  <a:alpha val="50000"/>
                </a:srgbClr>
              </a:outerShdw>
            </a:effectLst>
          </p:spPr>
        </p:pic>
      </p:grpSp>
      <p:grpSp>
        <p:nvGrpSpPr>
          <p:cNvPr id="208" name="Google Shape;208;p24"/>
          <p:cNvGrpSpPr/>
          <p:nvPr/>
        </p:nvGrpSpPr>
        <p:grpSpPr>
          <a:xfrm>
            <a:off x="7813325" y="998825"/>
            <a:ext cx="736500" cy="544800"/>
            <a:chOff x="7813325" y="998825"/>
            <a:chExt cx="736500" cy="544800"/>
          </a:xfrm>
        </p:grpSpPr>
        <p:sp>
          <p:nvSpPr>
            <p:cNvPr id="209" name="Google Shape;209;p24"/>
            <p:cNvSpPr/>
            <p:nvPr/>
          </p:nvSpPr>
          <p:spPr>
            <a:xfrm>
              <a:off x="7813325" y="998825"/>
              <a:ext cx="736500" cy="544800"/>
            </a:xfrm>
            <a:prstGeom prst="wedgeRoundRectCallout">
              <a:avLst>
                <a:gd fmla="val 21171" name="adj1"/>
                <a:gd fmla="val -68213" name="adj2"/>
                <a:gd fmla="val 0" name="adj3"/>
              </a:avLst>
            </a:prstGeom>
            <a:solidFill>
              <a:schemeClr val="lt2"/>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4"/>
            <p:cNvPicPr preferRelativeResize="0"/>
            <p:nvPr/>
          </p:nvPicPr>
          <p:blipFill>
            <a:blip r:embed="rId5">
              <a:alphaModFix/>
            </a:blip>
            <a:stretch>
              <a:fillRect/>
            </a:stretch>
          </p:blipFill>
          <p:spPr>
            <a:xfrm>
              <a:off x="8034388" y="1118150"/>
              <a:ext cx="294375" cy="306150"/>
            </a:xfrm>
            <a:prstGeom prst="rect">
              <a:avLst/>
            </a:prstGeom>
            <a:noFill/>
            <a:ln>
              <a:noFill/>
            </a:ln>
            <a:effectLst>
              <a:outerShdw blurRad="57150" rotWithShape="0" algn="bl" dir="5400000" dist="19050">
                <a:srgbClr val="000000">
                  <a:alpha val="50000"/>
                </a:srgbClr>
              </a:outerShdw>
            </a:effectLst>
          </p:spPr>
        </p:pic>
      </p:grpSp>
      <p:grpSp>
        <p:nvGrpSpPr>
          <p:cNvPr id="211" name="Google Shape;211;p24"/>
          <p:cNvGrpSpPr/>
          <p:nvPr/>
        </p:nvGrpSpPr>
        <p:grpSpPr>
          <a:xfrm>
            <a:off x="7675825" y="2472550"/>
            <a:ext cx="736500" cy="544800"/>
            <a:chOff x="7675825" y="2472550"/>
            <a:chExt cx="736500" cy="544800"/>
          </a:xfrm>
        </p:grpSpPr>
        <p:sp>
          <p:nvSpPr>
            <p:cNvPr id="212" name="Google Shape;212;p24"/>
            <p:cNvSpPr/>
            <p:nvPr/>
          </p:nvSpPr>
          <p:spPr>
            <a:xfrm>
              <a:off x="7675825" y="2472550"/>
              <a:ext cx="736500" cy="544800"/>
            </a:xfrm>
            <a:prstGeom prst="wedgeRoundRectCallout">
              <a:avLst>
                <a:gd fmla="val 21741" name="adj1"/>
                <a:gd fmla="val 73995" name="adj2"/>
                <a:gd fmla="val 0" name="adj3"/>
              </a:avLst>
            </a:prstGeom>
            <a:solidFill>
              <a:schemeClr val="lt2"/>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4"/>
            <p:cNvPicPr preferRelativeResize="0"/>
            <p:nvPr/>
          </p:nvPicPr>
          <p:blipFill>
            <a:blip r:embed="rId6">
              <a:alphaModFix/>
            </a:blip>
            <a:stretch>
              <a:fillRect/>
            </a:stretch>
          </p:blipFill>
          <p:spPr>
            <a:xfrm>
              <a:off x="7891013" y="2591888"/>
              <a:ext cx="306125" cy="306125"/>
            </a:xfrm>
            <a:prstGeom prst="rect">
              <a:avLst/>
            </a:prstGeom>
            <a:noFill/>
            <a:ln>
              <a:noFill/>
            </a:ln>
            <a:effectLst>
              <a:outerShdw blurRad="57150" rotWithShape="0" algn="bl" dir="5400000" dist="19050">
                <a:srgbClr val="000000">
                  <a:alpha val="50000"/>
                </a:srgbClr>
              </a:outerShdw>
            </a:effectLst>
          </p:spPr>
        </p:pic>
      </p:grpSp>
      <p:grpSp>
        <p:nvGrpSpPr>
          <p:cNvPr id="214" name="Google Shape;214;p24"/>
          <p:cNvGrpSpPr/>
          <p:nvPr/>
        </p:nvGrpSpPr>
        <p:grpSpPr>
          <a:xfrm>
            <a:off x="600575" y="1459675"/>
            <a:ext cx="736500" cy="544800"/>
            <a:chOff x="600575" y="1459675"/>
            <a:chExt cx="736500" cy="544800"/>
          </a:xfrm>
        </p:grpSpPr>
        <p:sp>
          <p:nvSpPr>
            <p:cNvPr id="215" name="Google Shape;215;p24"/>
            <p:cNvSpPr/>
            <p:nvPr/>
          </p:nvSpPr>
          <p:spPr>
            <a:xfrm>
              <a:off x="600575" y="1459675"/>
              <a:ext cx="736500" cy="544800"/>
            </a:xfrm>
            <a:prstGeom prst="wedgeRoundRectCallout">
              <a:avLst>
                <a:gd fmla="val -21544" name="adj1"/>
                <a:gd fmla="val -68686" name="adj2"/>
                <a:gd fmla="val 0" name="adj3"/>
              </a:avLst>
            </a:prstGeom>
            <a:solidFill>
              <a:schemeClr val="lt2"/>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4"/>
            <p:cNvPicPr preferRelativeResize="0"/>
            <p:nvPr/>
          </p:nvPicPr>
          <p:blipFill>
            <a:blip r:embed="rId7">
              <a:alphaModFix/>
            </a:blip>
            <a:stretch>
              <a:fillRect/>
            </a:stretch>
          </p:blipFill>
          <p:spPr>
            <a:xfrm>
              <a:off x="798622" y="1628266"/>
              <a:ext cx="340400" cy="207625"/>
            </a:xfrm>
            <a:prstGeom prst="rect">
              <a:avLst/>
            </a:prstGeom>
            <a:noFill/>
            <a:ln>
              <a:noFill/>
            </a:ln>
            <a:effectLst>
              <a:outerShdw blurRad="57150" rotWithShape="0" algn="bl" dir="5400000" dist="19050">
                <a:srgbClr val="000000">
                  <a:alpha val="50000"/>
                </a:srgbClr>
              </a:outerShdw>
            </a:effectLst>
          </p:spPr>
        </p:pic>
      </p:grpSp>
      <p:grpSp>
        <p:nvGrpSpPr>
          <p:cNvPr id="217" name="Google Shape;217;p24"/>
          <p:cNvGrpSpPr/>
          <p:nvPr/>
        </p:nvGrpSpPr>
        <p:grpSpPr>
          <a:xfrm>
            <a:off x="2115150" y="3127000"/>
            <a:ext cx="736500" cy="544800"/>
            <a:chOff x="2115150" y="3127000"/>
            <a:chExt cx="736500" cy="544800"/>
          </a:xfrm>
        </p:grpSpPr>
        <p:sp>
          <p:nvSpPr>
            <p:cNvPr id="218" name="Google Shape;218;p24"/>
            <p:cNvSpPr/>
            <p:nvPr/>
          </p:nvSpPr>
          <p:spPr>
            <a:xfrm>
              <a:off x="2115150" y="3127000"/>
              <a:ext cx="736500" cy="544800"/>
            </a:xfrm>
            <a:prstGeom prst="wedgeRoundRectCallout">
              <a:avLst>
                <a:gd fmla="val -21544" name="adj1"/>
                <a:gd fmla="val -68686" name="adj2"/>
                <a:gd fmla="val 0" name="adj3"/>
              </a:avLst>
            </a:prstGeom>
            <a:solidFill>
              <a:schemeClr val="lt2"/>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4"/>
            <p:cNvPicPr preferRelativeResize="0"/>
            <p:nvPr/>
          </p:nvPicPr>
          <p:blipFill>
            <a:blip r:embed="rId8">
              <a:alphaModFix/>
            </a:blip>
            <a:stretch>
              <a:fillRect/>
            </a:stretch>
          </p:blipFill>
          <p:spPr>
            <a:xfrm>
              <a:off x="2330339" y="3246325"/>
              <a:ext cx="306125" cy="306150"/>
            </a:xfrm>
            <a:prstGeom prst="rect">
              <a:avLst/>
            </a:prstGeom>
            <a:noFill/>
            <a:ln>
              <a:noFill/>
            </a:ln>
            <a:effectLst>
              <a:outerShdw blurRad="57150" rotWithShape="0" algn="bl" dir="5400000" dist="19050">
                <a:srgbClr val="000000">
                  <a:alpha val="50000"/>
                </a:srgbClr>
              </a:outerShdw>
            </a:effectLst>
          </p:spPr>
        </p:pic>
      </p:grpSp>
      <p:grpSp>
        <p:nvGrpSpPr>
          <p:cNvPr id="220" name="Google Shape;220;p24"/>
          <p:cNvGrpSpPr/>
          <p:nvPr/>
        </p:nvGrpSpPr>
        <p:grpSpPr>
          <a:xfrm>
            <a:off x="491525" y="3376350"/>
            <a:ext cx="736500" cy="544800"/>
            <a:chOff x="491525" y="3376350"/>
            <a:chExt cx="736500" cy="544800"/>
          </a:xfrm>
        </p:grpSpPr>
        <p:sp>
          <p:nvSpPr>
            <p:cNvPr id="221" name="Google Shape;221;p24"/>
            <p:cNvSpPr/>
            <p:nvPr/>
          </p:nvSpPr>
          <p:spPr>
            <a:xfrm>
              <a:off x="491525" y="3376350"/>
              <a:ext cx="736500" cy="544800"/>
            </a:xfrm>
            <a:prstGeom prst="wedgeRoundRectCallout">
              <a:avLst>
                <a:gd fmla="val 21741" name="adj1"/>
                <a:gd fmla="val 73995" name="adj2"/>
                <a:gd fmla="val 0" name="adj3"/>
              </a:avLst>
            </a:prstGeom>
            <a:solidFill>
              <a:srgbClr val="3F4250"/>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4"/>
            <p:cNvPicPr preferRelativeResize="0"/>
            <p:nvPr/>
          </p:nvPicPr>
          <p:blipFill>
            <a:blip r:embed="rId9">
              <a:alphaModFix/>
            </a:blip>
            <a:stretch>
              <a:fillRect/>
            </a:stretch>
          </p:blipFill>
          <p:spPr>
            <a:xfrm>
              <a:off x="734013" y="3444723"/>
              <a:ext cx="251526" cy="408051"/>
            </a:xfrm>
            <a:prstGeom prst="rect">
              <a:avLst/>
            </a:prstGeom>
            <a:noFill/>
            <a:ln>
              <a:noFill/>
            </a:ln>
            <a:effectLst>
              <a:outerShdw blurRad="57150" rotWithShape="0" algn="bl" dir="5400000" dist="19050">
                <a:srgbClr val="000000">
                  <a:alpha val="50000"/>
                </a:srgbClr>
              </a:outerShdw>
            </a:effectLst>
          </p:spPr>
        </p:pic>
      </p:grpSp>
      <p:grpSp>
        <p:nvGrpSpPr>
          <p:cNvPr id="223" name="Google Shape;223;p24"/>
          <p:cNvGrpSpPr/>
          <p:nvPr/>
        </p:nvGrpSpPr>
        <p:grpSpPr>
          <a:xfrm>
            <a:off x="5880325" y="1543625"/>
            <a:ext cx="736500" cy="544800"/>
            <a:chOff x="5880325" y="1543625"/>
            <a:chExt cx="736500" cy="544800"/>
          </a:xfrm>
        </p:grpSpPr>
        <p:sp>
          <p:nvSpPr>
            <p:cNvPr id="224" name="Google Shape;224;p24"/>
            <p:cNvSpPr/>
            <p:nvPr/>
          </p:nvSpPr>
          <p:spPr>
            <a:xfrm>
              <a:off x="5880325" y="1543625"/>
              <a:ext cx="736500" cy="544800"/>
            </a:xfrm>
            <a:prstGeom prst="wedgeRoundRectCallout">
              <a:avLst>
                <a:gd fmla="val 21168" name="adj1"/>
                <a:gd fmla="val -67428" name="adj2"/>
                <a:gd fmla="val 0" name="adj3"/>
              </a:avLst>
            </a:prstGeom>
            <a:solidFill>
              <a:srgbClr val="3F4250"/>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24"/>
            <p:cNvPicPr preferRelativeResize="0"/>
            <p:nvPr/>
          </p:nvPicPr>
          <p:blipFill>
            <a:blip r:embed="rId10">
              <a:alphaModFix/>
            </a:blip>
            <a:stretch>
              <a:fillRect/>
            </a:stretch>
          </p:blipFill>
          <p:spPr>
            <a:xfrm>
              <a:off x="6146178" y="1668850"/>
              <a:ext cx="204784" cy="294350"/>
            </a:xfrm>
            <a:prstGeom prst="rect">
              <a:avLst/>
            </a:prstGeom>
            <a:noFill/>
            <a:ln>
              <a:noFill/>
            </a:ln>
            <a:effectLst>
              <a:outerShdw blurRad="57150" rotWithShape="0" algn="bl" dir="5400000" dist="19050">
                <a:srgbClr val="000000">
                  <a:alpha val="50000"/>
                </a:srgbClr>
              </a:outerShdw>
            </a:effectLst>
          </p:spPr>
        </p:pic>
      </p:grpSp>
      <p:grpSp>
        <p:nvGrpSpPr>
          <p:cNvPr id="226" name="Google Shape;226;p24"/>
          <p:cNvGrpSpPr/>
          <p:nvPr/>
        </p:nvGrpSpPr>
        <p:grpSpPr>
          <a:xfrm>
            <a:off x="5003088" y="2666450"/>
            <a:ext cx="736500" cy="544800"/>
            <a:chOff x="5003088" y="2666450"/>
            <a:chExt cx="736500" cy="544800"/>
          </a:xfrm>
        </p:grpSpPr>
        <p:sp>
          <p:nvSpPr>
            <p:cNvPr id="227" name="Google Shape;227;p24"/>
            <p:cNvSpPr/>
            <p:nvPr/>
          </p:nvSpPr>
          <p:spPr>
            <a:xfrm>
              <a:off x="5003088" y="2666450"/>
              <a:ext cx="736500" cy="544800"/>
            </a:xfrm>
            <a:prstGeom prst="wedgeRoundRectCallout">
              <a:avLst>
                <a:gd fmla="val -21544" name="adj1"/>
                <a:gd fmla="val -68686" name="adj2"/>
                <a:gd fmla="val 0" name="adj3"/>
              </a:avLst>
            </a:prstGeom>
            <a:solidFill>
              <a:srgbClr val="3F4250"/>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4"/>
            <p:cNvGrpSpPr/>
            <p:nvPr/>
          </p:nvGrpSpPr>
          <p:grpSpPr>
            <a:xfrm>
              <a:off x="5268953" y="2817680"/>
              <a:ext cx="204795" cy="242344"/>
              <a:chOff x="5210546" y="2746435"/>
              <a:chExt cx="321600" cy="380565"/>
            </a:xfrm>
          </p:grpSpPr>
          <p:sp>
            <p:nvSpPr>
              <p:cNvPr id="229" name="Google Shape;229;p24"/>
              <p:cNvSpPr/>
              <p:nvPr/>
            </p:nvSpPr>
            <p:spPr>
              <a:xfrm flipH="1">
                <a:off x="5210546" y="3070000"/>
                <a:ext cx="321600" cy="57000"/>
              </a:xfrm>
              <a:prstGeom prst="ellipse">
                <a:avLst/>
              </a:prstGeom>
              <a:solidFill>
                <a:srgbClr val="4FFF00">
                  <a:alpha val="61960"/>
                </a:srgbClr>
              </a:solidFill>
              <a:ln cap="flat" cmpd="sng" w="9525">
                <a:solidFill>
                  <a:srgbClr val="0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5252099" y="2787332"/>
                <a:ext cx="238500" cy="238500"/>
              </a:xfrm>
              <a:prstGeom prst="plus">
                <a:avLst>
                  <a:gd fmla="val 35587" name="adj"/>
                </a:avLst>
              </a:prstGeom>
              <a:solidFill>
                <a:srgbClr val="00FF00"/>
              </a:solidFill>
              <a:ln cap="flat" cmpd="sng" w="9525">
                <a:solidFill>
                  <a:srgbClr val="B6D7A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5420392" y="2746435"/>
                <a:ext cx="66300" cy="66300"/>
              </a:xfrm>
              <a:prstGeom prst="plus">
                <a:avLst>
                  <a:gd fmla="val 35587" name="adj"/>
                </a:avLst>
              </a:prstGeom>
              <a:solidFill>
                <a:srgbClr val="00FF00"/>
              </a:solidFill>
              <a:ln cap="flat" cmpd="sng" w="9525">
                <a:solidFill>
                  <a:srgbClr val="B6D7A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5474671" y="2812624"/>
                <a:ext cx="29100" cy="29100"/>
              </a:xfrm>
              <a:prstGeom prst="plus">
                <a:avLst>
                  <a:gd fmla="val 35587" name="adj"/>
                </a:avLst>
              </a:prstGeom>
              <a:solidFill>
                <a:srgbClr val="00FF00"/>
              </a:solidFill>
              <a:ln cap="flat" cmpd="sng" w="9525">
                <a:solidFill>
                  <a:srgbClr val="B6D7A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 name="Google Shape;233;p24"/>
          <p:cNvGrpSpPr/>
          <p:nvPr/>
        </p:nvGrpSpPr>
        <p:grpSpPr>
          <a:xfrm>
            <a:off x="4572000" y="3746900"/>
            <a:ext cx="736500" cy="544800"/>
            <a:chOff x="4572000" y="3746900"/>
            <a:chExt cx="736500" cy="544800"/>
          </a:xfrm>
        </p:grpSpPr>
        <p:sp>
          <p:nvSpPr>
            <p:cNvPr id="234" name="Google Shape;234;p24"/>
            <p:cNvSpPr/>
            <p:nvPr/>
          </p:nvSpPr>
          <p:spPr>
            <a:xfrm>
              <a:off x="4572000" y="3746900"/>
              <a:ext cx="736500" cy="544800"/>
            </a:xfrm>
            <a:prstGeom prst="wedgeRoundRectCallout">
              <a:avLst>
                <a:gd fmla="val 21741" name="adj1"/>
                <a:gd fmla="val 73995" name="adj2"/>
                <a:gd fmla="val 0" name="adj3"/>
              </a:avLst>
            </a:prstGeom>
            <a:solidFill>
              <a:srgbClr val="3F4250"/>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24"/>
            <p:cNvPicPr preferRelativeResize="0"/>
            <p:nvPr/>
          </p:nvPicPr>
          <p:blipFill>
            <a:blip r:embed="rId11">
              <a:alphaModFix/>
            </a:blip>
            <a:stretch>
              <a:fillRect/>
            </a:stretch>
          </p:blipFill>
          <p:spPr>
            <a:xfrm>
              <a:off x="4838635" y="3850453"/>
              <a:ext cx="191524" cy="187175"/>
            </a:xfrm>
            <a:prstGeom prst="rect">
              <a:avLst/>
            </a:prstGeom>
            <a:noFill/>
            <a:ln>
              <a:noFill/>
            </a:ln>
            <a:effectLst>
              <a:outerShdw blurRad="57150" rotWithShape="0" algn="bl" dir="5400000" dist="19050">
                <a:srgbClr val="000000">
                  <a:alpha val="50000"/>
                </a:srgbClr>
              </a:outerShdw>
            </a:effectLst>
          </p:spPr>
        </p:pic>
        <p:pic>
          <p:nvPicPr>
            <p:cNvPr id="236" name="Google Shape;236;p24"/>
            <p:cNvPicPr preferRelativeResize="0"/>
            <p:nvPr/>
          </p:nvPicPr>
          <p:blipFill>
            <a:blip r:embed="rId11">
              <a:alphaModFix/>
            </a:blip>
            <a:stretch>
              <a:fillRect/>
            </a:stretch>
          </p:blipFill>
          <p:spPr>
            <a:xfrm>
              <a:off x="4767214" y="3942327"/>
              <a:ext cx="251526" cy="245835"/>
            </a:xfrm>
            <a:prstGeom prst="rect">
              <a:avLst/>
            </a:prstGeom>
            <a:noFill/>
            <a:ln>
              <a:noFill/>
            </a:ln>
            <a:effectLst>
              <a:outerShdw blurRad="57150" rotWithShape="0" algn="bl" dir="5400000" dist="19050">
                <a:srgbClr val="000000">
                  <a:alpha val="50000"/>
                </a:srgbClr>
              </a:outerShdw>
            </a:effectLst>
          </p:spPr>
        </p:pic>
        <p:pic>
          <p:nvPicPr>
            <p:cNvPr id="237" name="Google Shape;237;p24"/>
            <p:cNvPicPr preferRelativeResize="0"/>
            <p:nvPr/>
          </p:nvPicPr>
          <p:blipFill>
            <a:blip r:embed="rId11">
              <a:alphaModFix/>
            </a:blip>
            <a:stretch>
              <a:fillRect/>
            </a:stretch>
          </p:blipFill>
          <p:spPr>
            <a:xfrm>
              <a:off x="4921760" y="3930203"/>
              <a:ext cx="191524" cy="187175"/>
            </a:xfrm>
            <a:prstGeom prst="rect">
              <a:avLst/>
            </a:prstGeom>
            <a:noFill/>
            <a:ln>
              <a:noFill/>
            </a:ln>
            <a:effectLst>
              <a:outerShdw blurRad="57150" rotWithShape="0" algn="bl" dir="5400000" dist="19050">
                <a:srgbClr val="000000">
                  <a:alpha val="50000"/>
                </a:srgbClr>
              </a:outerShdw>
            </a:effectLst>
          </p:spPr>
        </p:pic>
      </p:grpSp>
      <p:grpSp>
        <p:nvGrpSpPr>
          <p:cNvPr id="238" name="Google Shape;238;p24"/>
          <p:cNvGrpSpPr/>
          <p:nvPr/>
        </p:nvGrpSpPr>
        <p:grpSpPr>
          <a:xfrm>
            <a:off x="5143566" y="4152615"/>
            <a:ext cx="4030809" cy="696323"/>
            <a:chOff x="5113266" y="4370765"/>
            <a:chExt cx="4030809" cy="696323"/>
          </a:xfrm>
        </p:grpSpPr>
        <p:sp>
          <p:nvSpPr>
            <p:cNvPr id="239" name="Google Shape;239;p24"/>
            <p:cNvSpPr/>
            <p:nvPr/>
          </p:nvSpPr>
          <p:spPr>
            <a:xfrm>
              <a:off x="5113275" y="4413225"/>
              <a:ext cx="4030800" cy="611400"/>
            </a:xfrm>
            <a:prstGeom prst="rect">
              <a:avLst/>
            </a:prstGeom>
            <a:solidFill>
              <a:srgbClr val="3F4250">
                <a:alpha val="68630"/>
              </a:srgbClr>
            </a:solidFill>
            <a:ln cap="flat" cmpd="sng" w="9525">
              <a:solidFill>
                <a:srgbClr val="3F425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txBox="1"/>
            <p:nvPr/>
          </p:nvSpPr>
          <p:spPr>
            <a:xfrm>
              <a:off x="5113266" y="4511175"/>
              <a:ext cx="2761500" cy="41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fr" sz="1500">
                  <a:solidFill>
                    <a:schemeClr val="lt1"/>
                  </a:solidFill>
                  <a:latin typeface="Montserrat"/>
                  <a:ea typeface="Montserrat"/>
                  <a:cs typeface="Montserrat"/>
                  <a:sym typeface="Montserrat"/>
                </a:rPr>
                <a:t>Build your own village</a:t>
              </a:r>
              <a:endParaRPr sz="1100">
                <a:solidFill>
                  <a:schemeClr val="lt1"/>
                </a:solidFill>
                <a:latin typeface="Comfortaa"/>
                <a:ea typeface="Comfortaa"/>
                <a:cs typeface="Comfortaa"/>
                <a:sym typeface="Comfortaa"/>
              </a:endParaRPr>
            </a:p>
          </p:txBody>
        </p:sp>
        <p:pic>
          <p:nvPicPr>
            <p:cNvPr id="241" name="Google Shape;241;p24"/>
            <p:cNvPicPr preferRelativeResize="0"/>
            <p:nvPr/>
          </p:nvPicPr>
          <p:blipFill>
            <a:blip r:embed="rId12">
              <a:alphaModFix/>
            </a:blip>
            <a:stretch>
              <a:fillRect/>
            </a:stretch>
          </p:blipFill>
          <p:spPr>
            <a:xfrm>
              <a:off x="8197150" y="4370765"/>
              <a:ext cx="736500" cy="696323"/>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238"/>
                                        </p:tgtEl>
                                        <p:attrNameLst>
                                          <p:attrName>ppt_x</p:attrName>
                                        </p:attrNameLst>
                                      </p:cBhvr>
                                      <p:tavLst>
                                        <p:tav fmla="" tm="0">
                                          <p:val>
                                            <p:strVal val="#ppt_x"/>
                                          </p:val>
                                        </p:tav>
                                        <p:tav fmla="" tm="100000">
                                          <p:val>
                                            <p:strVal val="#ppt_x+1"/>
                                          </p:val>
                                        </p:tav>
                                      </p:tavLst>
                                    </p:anim>
                                    <p:set>
                                      <p:cBhvr>
                                        <p:cTn dur="1" fill="hold">
                                          <p:stCondLst>
                                            <p:cond delay="1000"/>
                                          </p:stCondLst>
                                        </p:cTn>
                                        <p:tgtEl>
                                          <p:spTgt spid="23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5"/>
          <p:cNvPicPr preferRelativeResize="0"/>
          <p:nvPr/>
        </p:nvPicPr>
        <p:blipFill rotWithShape="1">
          <a:blip r:embed="rId3">
            <a:alphaModFix/>
          </a:blip>
          <a:srcRect b="0" l="0" r="33739" t="0"/>
          <a:stretch/>
        </p:blipFill>
        <p:spPr>
          <a:xfrm>
            <a:off x="1428425" y="1139275"/>
            <a:ext cx="2473425" cy="2099126"/>
          </a:xfrm>
          <a:prstGeom prst="rect">
            <a:avLst/>
          </a:prstGeom>
          <a:noFill/>
          <a:ln>
            <a:noFill/>
          </a:ln>
        </p:spPr>
      </p:pic>
      <p:pic>
        <p:nvPicPr>
          <p:cNvPr id="247" name="Google Shape;247;p25"/>
          <p:cNvPicPr preferRelativeResize="0"/>
          <p:nvPr/>
        </p:nvPicPr>
        <p:blipFill rotWithShape="1">
          <a:blip r:embed="rId4">
            <a:alphaModFix/>
          </a:blip>
          <a:srcRect b="0" l="0" r="34232" t="0"/>
          <a:stretch/>
        </p:blipFill>
        <p:spPr>
          <a:xfrm>
            <a:off x="1041700" y="2790000"/>
            <a:ext cx="2372301" cy="2028275"/>
          </a:xfrm>
          <a:prstGeom prst="rect">
            <a:avLst/>
          </a:prstGeom>
          <a:noFill/>
          <a:ln>
            <a:noFill/>
          </a:ln>
          <a:effectLst>
            <a:outerShdw blurRad="128588" rotWithShape="0" algn="bl" dir="19620000" dist="95250">
              <a:srgbClr val="000000">
                <a:alpha val="50000"/>
              </a:srgbClr>
            </a:outerShdw>
          </a:effectLst>
        </p:spPr>
      </p:pic>
      <p:pic>
        <p:nvPicPr>
          <p:cNvPr id="248" name="Google Shape;248;p25"/>
          <p:cNvPicPr preferRelativeResize="0"/>
          <p:nvPr/>
        </p:nvPicPr>
        <p:blipFill rotWithShape="1">
          <a:blip r:embed="rId5">
            <a:alphaModFix/>
          </a:blip>
          <a:srcRect b="0" l="0" r="0" t="0"/>
          <a:stretch/>
        </p:blipFill>
        <p:spPr>
          <a:xfrm>
            <a:off x="4362775" y="1194425"/>
            <a:ext cx="1908000" cy="1071415"/>
          </a:xfrm>
          <a:prstGeom prst="rect">
            <a:avLst/>
          </a:prstGeom>
          <a:noFill/>
          <a:ln>
            <a:noFill/>
          </a:ln>
        </p:spPr>
      </p:pic>
      <p:pic>
        <p:nvPicPr>
          <p:cNvPr id="249" name="Google Shape;249;p25"/>
          <p:cNvPicPr preferRelativeResize="0"/>
          <p:nvPr/>
        </p:nvPicPr>
        <p:blipFill>
          <a:blip r:embed="rId6">
            <a:alphaModFix/>
          </a:blip>
          <a:stretch>
            <a:fillRect/>
          </a:stretch>
        </p:blipFill>
        <p:spPr>
          <a:xfrm>
            <a:off x="4079900" y="2265838"/>
            <a:ext cx="1871999" cy="1048320"/>
          </a:xfrm>
          <a:prstGeom prst="rect">
            <a:avLst/>
          </a:prstGeom>
          <a:noFill/>
          <a:ln>
            <a:noFill/>
          </a:ln>
        </p:spPr>
      </p:pic>
      <p:pic>
        <p:nvPicPr>
          <p:cNvPr id="250" name="Google Shape;250;p25"/>
          <p:cNvPicPr preferRelativeResize="0"/>
          <p:nvPr/>
        </p:nvPicPr>
        <p:blipFill>
          <a:blip r:embed="rId7">
            <a:alphaModFix/>
          </a:blip>
          <a:stretch>
            <a:fillRect/>
          </a:stretch>
        </p:blipFill>
        <p:spPr>
          <a:xfrm>
            <a:off x="3673925" y="3304225"/>
            <a:ext cx="1871999" cy="1048320"/>
          </a:xfrm>
          <a:prstGeom prst="rect">
            <a:avLst/>
          </a:prstGeom>
          <a:noFill/>
          <a:ln>
            <a:noFill/>
          </a:ln>
        </p:spPr>
      </p:pic>
      <p:pic>
        <p:nvPicPr>
          <p:cNvPr id="251" name="Google Shape;251;p25"/>
          <p:cNvPicPr preferRelativeResize="0"/>
          <p:nvPr/>
        </p:nvPicPr>
        <p:blipFill rotWithShape="1">
          <a:blip r:embed="rId8">
            <a:alphaModFix/>
          </a:blip>
          <a:srcRect b="0" l="17043" r="8004" t="0"/>
          <a:stretch/>
        </p:blipFill>
        <p:spPr>
          <a:xfrm>
            <a:off x="6361675" y="1167300"/>
            <a:ext cx="2160001" cy="1622700"/>
          </a:xfrm>
          <a:prstGeom prst="rect">
            <a:avLst/>
          </a:prstGeom>
          <a:noFill/>
          <a:ln>
            <a:noFill/>
          </a:ln>
        </p:spPr>
      </p:pic>
      <p:pic>
        <p:nvPicPr>
          <p:cNvPr id="252" name="Google Shape;252;p25"/>
          <p:cNvPicPr preferRelativeResize="0"/>
          <p:nvPr/>
        </p:nvPicPr>
        <p:blipFill rotWithShape="1">
          <a:blip r:embed="rId9">
            <a:alphaModFix/>
          </a:blip>
          <a:srcRect b="0" l="17166" r="7509" t="0"/>
          <a:stretch/>
        </p:blipFill>
        <p:spPr>
          <a:xfrm>
            <a:off x="6129950" y="2790000"/>
            <a:ext cx="2160001" cy="1620000"/>
          </a:xfrm>
          <a:prstGeom prst="rect">
            <a:avLst/>
          </a:prstGeom>
          <a:noFill/>
          <a:ln>
            <a:noFill/>
          </a:ln>
        </p:spPr>
      </p:pic>
      <p:pic>
        <p:nvPicPr>
          <p:cNvPr id="253" name="Google Shape;253;p25"/>
          <p:cNvPicPr preferRelativeResize="0"/>
          <p:nvPr/>
        </p:nvPicPr>
        <p:blipFill>
          <a:blip r:embed="rId10">
            <a:alphaModFix/>
          </a:blip>
          <a:stretch>
            <a:fillRect/>
          </a:stretch>
        </p:blipFill>
        <p:spPr>
          <a:xfrm>
            <a:off x="0" y="0"/>
            <a:ext cx="9144003" cy="5143510"/>
          </a:xfrm>
          <a:prstGeom prst="rect">
            <a:avLst/>
          </a:prstGeom>
          <a:noFill/>
          <a:ln>
            <a:noFill/>
          </a:ln>
          <a:effectLst>
            <a:outerShdw blurRad="57150" rotWithShape="0" algn="bl" dir="5400000" dist="19050">
              <a:srgbClr val="000000">
                <a:alpha val="50000"/>
              </a:srgbClr>
            </a:outerShdw>
          </a:effectLst>
        </p:spPr>
      </p:pic>
      <p:sp>
        <p:nvSpPr>
          <p:cNvPr id="254" name="Google Shape;254;p25"/>
          <p:cNvSpPr txBox="1"/>
          <p:nvPr/>
        </p:nvSpPr>
        <p:spPr>
          <a:xfrm>
            <a:off x="540000" y="399150"/>
            <a:ext cx="4183800" cy="4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lt1"/>
                </a:solidFill>
                <a:latin typeface="Comfortaa Medium"/>
                <a:ea typeface="Comfortaa Medium"/>
                <a:cs typeface="Comfortaa Medium"/>
                <a:sym typeface="Comfortaa Medium"/>
              </a:rPr>
              <a:t>Survive to events</a:t>
            </a:r>
            <a:endParaRPr sz="1800">
              <a:solidFill>
                <a:schemeClr val="lt1"/>
              </a:solidFill>
              <a:latin typeface="Comfortaa Medium"/>
              <a:ea typeface="Comfortaa Medium"/>
              <a:cs typeface="Comfortaa Medium"/>
              <a:sym typeface="Comfortaa Medium"/>
            </a:endParaRPr>
          </a:p>
        </p:txBody>
      </p:sp>
      <p:sp>
        <p:nvSpPr>
          <p:cNvPr id="255" name="Google Shape;255;p25"/>
          <p:cNvSpPr txBox="1"/>
          <p:nvPr/>
        </p:nvSpPr>
        <p:spPr>
          <a:xfrm>
            <a:off x="1273850" y="4388925"/>
            <a:ext cx="19080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chemeClr val="lt1"/>
                </a:solidFill>
                <a:latin typeface="Comfortaa Medium"/>
                <a:ea typeface="Comfortaa Medium"/>
                <a:cs typeface="Comfortaa Medium"/>
                <a:sym typeface="Comfortaa Medium"/>
              </a:rPr>
              <a:t>Day &amp; Night Cycle</a:t>
            </a:r>
            <a:endParaRPr sz="1200">
              <a:solidFill>
                <a:schemeClr val="lt1"/>
              </a:solidFill>
              <a:latin typeface="Comfortaa Medium"/>
              <a:ea typeface="Comfortaa Medium"/>
              <a:cs typeface="Comfortaa Medium"/>
              <a:sym typeface="Comfortaa Medium"/>
            </a:endParaRPr>
          </a:p>
        </p:txBody>
      </p:sp>
      <p:sp>
        <p:nvSpPr>
          <p:cNvPr id="256" name="Google Shape;256;p25"/>
          <p:cNvSpPr txBox="1"/>
          <p:nvPr/>
        </p:nvSpPr>
        <p:spPr>
          <a:xfrm>
            <a:off x="3824700" y="4388925"/>
            <a:ext cx="14340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chemeClr val="lt1"/>
                </a:solidFill>
                <a:latin typeface="Comfortaa Medium"/>
                <a:ea typeface="Comfortaa Medium"/>
                <a:cs typeface="Comfortaa Medium"/>
                <a:sym typeface="Comfortaa Medium"/>
              </a:rPr>
              <a:t>Weather Cycle</a:t>
            </a:r>
            <a:endParaRPr sz="1200">
              <a:solidFill>
                <a:schemeClr val="lt1"/>
              </a:solidFill>
              <a:latin typeface="Comfortaa Medium"/>
              <a:ea typeface="Comfortaa Medium"/>
              <a:cs typeface="Comfortaa Medium"/>
              <a:sym typeface="Comfortaa Medium"/>
            </a:endParaRPr>
          </a:p>
        </p:txBody>
      </p:sp>
      <p:sp>
        <p:nvSpPr>
          <p:cNvPr id="257" name="Google Shape;257;p25"/>
          <p:cNvSpPr txBox="1"/>
          <p:nvPr/>
        </p:nvSpPr>
        <p:spPr>
          <a:xfrm>
            <a:off x="6114275" y="4388925"/>
            <a:ext cx="14340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fr" sz="1200">
                <a:solidFill>
                  <a:schemeClr val="lt1"/>
                </a:solidFill>
                <a:latin typeface="Comfortaa Medium"/>
                <a:ea typeface="Comfortaa Medium"/>
                <a:cs typeface="Comfortaa Medium"/>
                <a:sym typeface="Comfortaa Medium"/>
              </a:rPr>
              <a:t>Random Events</a:t>
            </a:r>
            <a:endParaRPr sz="1200">
              <a:solidFill>
                <a:schemeClr val="lt1"/>
              </a:solidFill>
              <a:latin typeface="Comfortaa Medium"/>
              <a:ea typeface="Comfortaa Medium"/>
              <a:cs typeface="Comfortaa Medium"/>
              <a:sym typeface="Comfortaa Medium"/>
            </a:endParaRPr>
          </a:p>
        </p:txBody>
      </p:sp>
      <p:sp>
        <p:nvSpPr>
          <p:cNvPr id="258" name="Google Shape;258;p25"/>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chemeClr val="lt1"/>
                </a:solidFill>
                <a:latin typeface="Comfortaa"/>
                <a:ea typeface="Comfortaa"/>
                <a:cs typeface="Comfortaa"/>
                <a:sym typeface="Comfortaa"/>
              </a:rPr>
              <a:t>11 </a:t>
            </a:r>
            <a:endParaRPr b="1" sz="1000">
              <a:solidFill>
                <a:schemeClr val="lt1"/>
              </a:solidFill>
              <a:latin typeface="Comfortaa"/>
              <a:ea typeface="Comfortaa"/>
              <a:cs typeface="Comfortaa"/>
              <a:sym typeface="Comfortaa"/>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6"/>
          <p:cNvPicPr preferRelativeResize="0"/>
          <p:nvPr/>
        </p:nvPicPr>
        <p:blipFill>
          <a:blip r:embed="rId3">
            <a:alphaModFix/>
          </a:blip>
          <a:stretch>
            <a:fillRect/>
          </a:stretch>
        </p:blipFill>
        <p:spPr>
          <a:xfrm>
            <a:off x="3321613" y="2790000"/>
            <a:ext cx="576000" cy="576000"/>
          </a:xfrm>
          <a:prstGeom prst="rect">
            <a:avLst/>
          </a:prstGeom>
          <a:noFill/>
          <a:ln>
            <a:noFill/>
          </a:ln>
          <a:effectLst>
            <a:outerShdw blurRad="57150" rotWithShape="0" algn="bl" dir="5400000" dist="19050">
              <a:srgbClr val="000000">
                <a:alpha val="50000"/>
              </a:srgbClr>
            </a:outerShdw>
          </a:effectLst>
        </p:spPr>
      </p:pic>
      <p:pic>
        <p:nvPicPr>
          <p:cNvPr id="264" name="Google Shape;264;p26"/>
          <p:cNvPicPr preferRelativeResize="0"/>
          <p:nvPr/>
        </p:nvPicPr>
        <p:blipFill>
          <a:blip r:embed="rId4">
            <a:alphaModFix/>
          </a:blip>
          <a:stretch>
            <a:fillRect/>
          </a:stretch>
        </p:blipFill>
        <p:spPr>
          <a:xfrm>
            <a:off x="5580709" y="2789988"/>
            <a:ext cx="648000" cy="557279"/>
          </a:xfrm>
          <a:prstGeom prst="rect">
            <a:avLst/>
          </a:prstGeom>
          <a:noFill/>
          <a:ln>
            <a:noFill/>
          </a:ln>
          <a:effectLst>
            <a:outerShdw blurRad="57150" rotWithShape="0" algn="bl" dir="5400000" dist="19050">
              <a:srgbClr val="000000">
                <a:alpha val="50000"/>
              </a:srgbClr>
            </a:outerShdw>
          </a:effectLst>
        </p:spPr>
      </p:pic>
      <p:pic>
        <p:nvPicPr>
          <p:cNvPr id="265" name="Google Shape;265;p26"/>
          <p:cNvPicPr preferRelativeResize="0"/>
          <p:nvPr/>
        </p:nvPicPr>
        <p:blipFill>
          <a:blip r:embed="rId5">
            <a:alphaModFix/>
          </a:blip>
          <a:stretch>
            <a:fillRect/>
          </a:stretch>
        </p:blipFill>
        <p:spPr>
          <a:xfrm>
            <a:off x="1062612" y="2790006"/>
            <a:ext cx="504000" cy="588000"/>
          </a:xfrm>
          <a:prstGeom prst="rect">
            <a:avLst/>
          </a:prstGeom>
          <a:noFill/>
          <a:ln>
            <a:noFill/>
          </a:ln>
          <a:effectLst>
            <a:outerShdw blurRad="57150" rotWithShape="0" algn="bl" dir="5400000" dist="19050">
              <a:srgbClr val="000000">
                <a:alpha val="50000"/>
              </a:srgbClr>
            </a:outerShdw>
          </a:effectLst>
        </p:spPr>
      </p:pic>
      <p:sp>
        <p:nvSpPr>
          <p:cNvPr id="266" name="Google Shape;266;p26"/>
          <p:cNvSpPr txBox="1"/>
          <p:nvPr/>
        </p:nvSpPr>
        <p:spPr>
          <a:xfrm>
            <a:off x="540012" y="3377988"/>
            <a:ext cx="1549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rgbClr val="3F4250"/>
                </a:solidFill>
                <a:latin typeface="Comfortaa Medium"/>
                <a:ea typeface="Comfortaa Medium"/>
                <a:cs typeface="Comfortaa Medium"/>
                <a:sym typeface="Comfortaa Medium"/>
              </a:rPr>
              <a:t>ruin yourself to be the best</a:t>
            </a:r>
            <a:endParaRPr sz="1300">
              <a:solidFill>
                <a:srgbClr val="3F4250"/>
              </a:solidFill>
              <a:latin typeface="Comfortaa Medium"/>
              <a:ea typeface="Comfortaa Medium"/>
              <a:cs typeface="Comfortaa Medium"/>
              <a:sym typeface="Comfortaa Medium"/>
            </a:endParaRPr>
          </a:p>
        </p:txBody>
      </p:sp>
      <p:sp>
        <p:nvSpPr>
          <p:cNvPr id="267" name="Google Shape;267;p26"/>
          <p:cNvSpPr txBox="1"/>
          <p:nvPr/>
        </p:nvSpPr>
        <p:spPr>
          <a:xfrm>
            <a:off x="2835062" y="3378000"/>
            <a:ext cx="1549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rgbClr val="3F4250"/>
                </a:solidFill>
                <a:latin typeface="Comfortaa Medium"/>
                <a:ea typeface="Comfortaa Medium"/>
                <a:cs typeface="Comfortaa Medium"/>
                <a:sym typeface="Comfortaa Medium"/>
              </a:rPr>
              <a:t>sign in with facebook</a:t>
            </a:r>
            <a:endParaRPr sz="1300">
              <a:solidFill>
                <a:srgbClr val="3F4250"/>
              </a:solidFill>
              <a:latin typeface="Comfortaa Medium"/>
              <a:ea typeface="Comfortaa Medium"/>
              <a:cs typeface="Comfortaa Medium"/>
              <a:sym typeface="Comfortaa Medium"/>
            </a:endParaRPr>
          </a:p>
        </p:txBody>
      </p:sp>
      <p:sp>
        <p:nvSpPr>
          <p:cNvPr id="268" name="Google Shape;268;p26"/>
          <p:cNvSpPr txBox="1"/>
          <p:nvPr/>
        </p:nvSpPr>
        <p:spPr>
          <a:xfrm>
            <a:off x="5130112" y="3377988"/>
            <a:ext cx="1549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rgbClr val="3F4250"/>
                </a:solidFill>
                <a:latin typeface="Comfortaa Medium"/>
                <a:ea typeface="Comfortaa Medium"/>
                <a:cs typeface="Comfortaa Medium"/>
                <a:sym typeface="Comfortaa Medium"/>
              </a:rPr>
              <a:t>share your progress</a:t>
            </a:r>
            <a:endParaRPr sz="1300">
              <a:solidFill>
                <a:srgbClr val="3F4250"/>
              </a:solidFill>
              <a:latin typeface="Comfortaa Medium"/>
              <a:ea typeface="Comfortaa Medium"/>
              <a:cs typeface="Comfortaa Medium"/>
              <a:sym typeface="Comfortaa Medium"/>
            </a:endParaRPr>
          </a:p>
        </p:txBody>
      </p:sp>
      <p:sp>
        <p:nvSpPr>
          <p:cNvPr id="269" name="Google Shape;269;p26"/>
          <p:cNvSpPr txBox="1"/>
          <p:nvPr/>
        </p:nvSpPr>
        <p:spPr>
          <a:xfrm>
            <a:off x="540000" y="1461288"/>
            <a:ext cx="1549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3F4250"/>
                </a:solidFill>
                <a:latin typeface="Comfortaa Medium"/>
                <a:ea typeface="Comfortaa Medium"/>
                <a:cs typeface="Comfortaa Medium"/>
                <a:sym typeface="Comfortaa Medium"/>
              </a:rPr>
              <a:t>become an alchemist</a:t>
            </a:r>
            <a:endParaRPr>
              <a:solidFill>
                <a:srgbClr val="3F4250"/>
              </a:solidFill>
              <a:latin typeface="Comfortaa Medium"/>
              <a:ea typeface="Comfortaa Medium"/>
              <a:cs typeface="Comfortaa Medium"/>
              <a:sym typeface="Comfortaa Medium"/>
            </a:endParaRPr>
          </a:p>
        </p:txBody>
      </p:sp>
      <p:sp>
        <p:nvSpPr>
          <p:cNvPr id="270" name="Google Shape;270;p26"/>
          <p:cNvSpPr txBox="1"/>
          <p:nvPr/>
        </p:nvSpPr>
        <p:spPr>
          <a:xfrm>
            <a:off x="2757598" y="1461300"/>
            <a:ext cx="181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3F4250"/>
                </a:solidFill>
                <a:latin typeface="Comfortaa Medium"/>
                <a:ea typeface="Comfortaa Medium"/>
                <a:cs typeface="Comfortaa Medium"/>
                <a:sym typeface="Comfortaa Medium"/>
              </a:rPr>
              <a:t>takes part in the war economy</a:t>
            </a:r>
            <a:endParaRPr>
              <a:solidFill>
                <a:srgbClr val="3F4250"/>
              </a:solidFill>
              <a:latin typeface="Comfortaa Medium"/>
              <a:ea typeface="Comfortaa Medium"/>
              <a:cs typeface="Comfortaa Medium"/>
              <a:sym typeface="Comfortaa Medium"/>
            </a:endParaRPr>
          </a:p>
        </p:txBody>
      </p:sp>
      <p:sp>
        <p:nvSpPr>
          <p:cNvPr id="271" name="Google Shape;271;p26"/>
          <p:cNvSpPr/>
          <p:nvPr/>
        </p:nvSpPr>
        <p:spPr>
          <a:xfrm flipH="1">
            <a:off x="8223900" y="4493350"/>
            <a:ext cx="920100" cy="650100"/>
          </a:xfrm>
          <a:prstGeom prst="rtTriangle">
            <a:avLst/>
          </a:prstGeom>
          <a:solidFill>
            <a:srgbClr val="3F4250"/>
          </a:solidFill>
          <a:ln cap="flat" cmpd="sng" w="9525">
            <a:solidFill>
              <a:srgbClr val="3F42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txBox="1"/>
          <p:nvPr/>
        </p:nvSpPr>
        <p:spPr>
          <a:xfrm>
            <a:off x="6331150" y="630000"/>
            <a:ext cx="25485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2100">
                <a:solidFill>
                  <a:srgbClr val="3F4250"/>
                </a:solidFill>
                <a:latin typeface="Comfortaa Medium"/>
                <a:ea typeface="Comfortaa Medium"/>
                <a:cs typeface="Comfortaa Medium"/>
                <a:sym typeface="Comfortaa Medium"/>
              </a:rPr>
              <a:t>Interact outside the game</a:t>
            </a:r>
            <a:endParaRPr sz="2100">
              <a:solidFill>
                <a:srgbClr val="3F4250"/>
              </a:solidFill>
              <a:latin typeface="Comfortaa Medium"/>
              <a:ea typeface="Comfortaa Medium"/>
              <a:cs typeface="Comfortaa Medium"/>
              <a:sym typeface="Comfortaa Medium"/>
            </a:endParaRPr>
          </a:p>
        </p:txBody>
      </p:sp>
      <p:pic>
        <p:nvPicPr>
          <p:cNvPr id="273" name="Google Shape;273;p26"/>
          <p:cNvPicPr preferRelativeResize="0"/>
          <p:nvPr/>
        </p:nvPicPr>
        <p:blipFill>
          <a:blip r:embed="rId6">
            <a:alphaModFix/>
          </a:blip>
          <a:stretch>
            <a:fillRect/>
          </a:stretch>
        </p:blipFill>
        <p:spPr>
          <a:xfrm>
            <a:off x="963337" y="694362"/>
            <a:ext cx="702550" cy="702575"/>
          </a:xfrm>
          <a:prstGeom prst="rect">
            <a:avLst/>
          </a:prstGeom>
          <a:noFill/>
          <a:ln>
            <a:noFill/>
          </a:ln>
        </p:spPr>
      </p:pic>
      <p:sp>
        <p:nvSpPr>
          <p:cNvPr id="274" name="Google Shape;274;p26"/>
          <p:cNvSpPr txBox="1"/>
          <p:nvPr/>
        </p:nvSpPr>
        <p:spPr>
          <a:xfrm>
            <a:off x="2664325" y="830088"/>
            <a:ext cx="189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latin typeface="Impact"/>
                <a:ea typeface="Impact"/>
                <a:cs typeface="Impact"/>
                <a:sym typeface="Impact"/>
              </a:rPr>
              <a:t>BOOMCRAFT</a:t>
            </a:r>
            <a:endParaRPr sz="1600">
              <a:latin typeface="Impact"/>
              <a:ea typeface="Impact"/>
              <a:cs typeface="Impact"/>
              <a:sym typeface="Impact"/>
            </a:endParaRPr>
          </a:p>
        </p:txBody>
      </p:sp>
      <p:sp>
        <p:nvSpPr>
          <p:cNvPr id="275" name="Google Shape;275;p26"/>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chemeClr val="lt1"/>
                </a:solidFill>
                <a:latin typeface="Comfortaa"/>
                <a:ea typeface="Comfortaa"/>
                <a:cs typeface="Comfortaa"/>
                <a:sym typeface="Comfortaa"/>
              </a:rPr>
              <a:t>12 </a:t>
            </a:r>
            <a:endParaRPr b="1" sz="1000">
              <a:solidFill>
                <a:schemeClr val="lt1"/>
              </a:solidFill>
              <a:latin typeface="Comfortaa"/>
              <a:ea typeface="Comfortaa"/>
              <a:cs typeface="Comfortaa"/>
              <a:sym typeface="Comfortaa"/>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p:nvPr/>
        </p:nvSpPr>
        <p:spPr>
          <a:xfrm>
            <a:off x="0" y="4493350"/>
            <a:ext cx="9144000" cy="650100"/>
          </a:xfrm>
          <a:prstGeom prst="rect">
            <a:avLst/>
          </a:prstGeom>
          <a:solidFill>
            <a:srgbClr val="3F4250"/>
          </a:solidFill>
          <a:ln cap="flat" cmpd="sng" w="9525">
            <a:solidFill>
              <a:srgbClr val="3F42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27"/>
          <p:cNvPicPr preferRelativeResize="0"/>
          <p:nvPr/>
        </p:nvPicPr>
        <p:blipFill rotWithShape="1">
          <a:blip r:embed="rId3">
            <a:alphaModFix/>
          </a:blip>
          <a:srcRect b="0" l="30586" r="37569" t="17573"/>
          <a:stretch/>
        </p:blipFill>
        <p:spPr>
          <a:xfrm>
            <a:off x="5263914" y="410875"/>
            <a:ext cx="3418963" cy="4337424"/>
          </a:xfrm>
          <a:prstGeom prst="rect">
            <a:avLst/>
          </a:prstGeom>
          <a:noFill/>
          <a:ln>
            <a:noFill/>
          </a:ln>
          <a:effectLst>
            <a:outerShdw blurRad="57150" rotWithShape="0" algn="bl" dir="5400000" dist="19050">
              <a:srgbClr val="000000">
                <a:alpha val="50000"/>
              </a:srgbClr>
            </a:outerShdw>
          </a:effectLst>
        </p:spPr>
      </p:pic>
      <p:pic>
        <p:nvPicPr>
          <p:cNvPr id="282" name="Google Shape;282;p27"/>
          <p:cNvPicPr preferRelativeResize="0"/>
          <p:nvPr/>
        </p:nvPicPr>
        <p:blipFill>
          <a:blip r:embed="rId4">
            <a:alphaModFix/>
          </a:blip>
          <a:stretch>
            <a:fillRect/>
          </a:stretch>
        </p:blipFill>
        <p:spPr>
          <a:xfrm>
            <a:off x="8306545" y="226375"/>
            <a:ext cx="560556" cy="455909"/>
          </a:xfrm>
          <a:prstGeom prst="rect">
            <a:avLst/>
          </a:prstGeom>
          <a:noFill/>
          <a:ln>
            <a:noFill/>
          </a:ln>
          <a:effectLst>
            <a:outerShdw blurRad="57150" rotWithShape="0" algn="bl" dir="5400000" dist="19050">
              <a:srgbClr val="000000">
                <a:alpha val="50000"/>
              </a:srgbClr>
            </a:outerShdw>
          </a:effectLst>
        </p:spPr>
      </p:pic>
      <p:pic>
        <p:nvPicPr>
          <p:cNvPr id="283" name="Google Shape;283;p27"/>
          <p:cNvPicPr preferRelativeResize="0"/>
          <p:nvPr/>
        </p:nvPicPr>
        <p:blipFill rotWithShape="1">
          <a:blip r:embed="rId5">
            <a:alphaModFix/>
          </a:blip>
          <a:srcRect b="8496" l="33084" r="45635" t="10662"/>
          <a:stretch/>
        </p:blipFill>
        <p:spPr>
          <a:xfrm>
            <a:off x="2694200" y="485400"/>
            <a:ext cx="1758720" cy="3274551"/>
          </a:xfrm>
          <a:prstGeom prst="rect">
            <a:avLst/>
          </a:prstGeom>
          <a:noFill/>
          <a:ln>
            <a:noFill/>
          </a:ln>
          <a:effectLst>
            <a:outerShdw blurRad="57150" rotWithShape="0" algn="bl" dir="5400000" dist="19050">
              <a:srgbClr val="000000">
                <a:alpha val="50000"/>
              </a:srgbClr>
            </a:outerShdw>
          </a:effectLst>
        </p:spPr>
      </p:pic>
      <p:grpSp>
        <p:nvGrpSpPr>
          <p:cNvPr id="284" name="Google Shape;284;p27"/>
          <p:cNvGrpSpPr/>
          <p:nvPr/>
        </p:nvGrpSpPr>
        <p:grpSpPr>
          <a:xfrm>
            <a:off x="223375" y="3835150"/>
            <a:ext cx="4408125" cy="913151"/>
            <a:chOff x="2252325" y="1515375"/>
            <a:chExt cx="4408125" cy="913151"/>
          </a:xfrm>
        </p:grpSpPr>
        <p:pic>
          <p:nvPicPr>
            <p:cNvPr id="285" name="Google Shape;285;p27"/>
            <p:cNvPicPr preferRelativeResize="0"/>
            <p:nvPr/>
          </p:nvPicPr>
          <p:blipFill rotWithShape="1">
            <a:blip r:embed="rId6">
              <a:alphaModFix/>
            </a:blip>
            <a:srcRect b="13913" l="46111" r="8755" t="58491"/>
            <a:stretch/>
          </p:blipFill>
          <p:spPr>
            <a:xfrm>
              <a:off x="3613300" y="1515375"/>
              <a:ext cx="3047150" cy="913151"/>
            </a:xfrm>
            <a:prstGeom prst="rect">
              <a:avLst/>
            </a:prstGeom>
            <a:noFill/>
            <a:ln>
              <a:noFill/>
            </a:ln>
            <a:effectLst>
              <a:outerShdw blurRad="57150" rotWithShape="0" algn="bl" dir="5400000" dist="19050">
                <a:srgbClr val="000000">
                  <a:alpha val="50000"/>
                </a:srgbClr>
              </a:outerShdw>
            </a:effectLst>
          </p:spPr>
        </p:pic>
        <p:pic>
          <p:nvPicPr>
            <p:cNvPr id="286" name="Google Shape;286;p27"/>
            <p:cNvPicPr preferRelativeResize="0"/>
            <p:nvPr/>
          </p:nvPicPr>
          <p:blipFill rotWithShape="1">
            <a:blip r:embed="rId6">
              <a:alphaModFix/>
            </a:blip>
            <a:srcRect b="13913" l="5270" r="74140" t="58491"/>
            <a:stretch/>
          </p:blipFill>
          <p:spPr>
            <a:xfrm>
              <a:off x="2252325" y="1515375"/>
              <a:ext cx="1390051" cy="913151"/>
            </a:xfrm>
            <a:prstGeom prst="rect">
              <a:avLst/>
            </a:prstGeom>
            <a:noFill/>
            <a:ln>
              <a:noFill/>
            </a:ln>
            <a:effectLst>
              <a:outerShdw blurRad="57150" rotWithShape="0" algn="bl" dir="5400000" dist="19050">
                <a:srgbClr val="000000">
                  <a:alpha val="50000"/>
                </a:srgbClr>
              </a:outerShdw>
            </a:effectLst>
          </p:spPr>
        </p:pic>
      </p:grpSp>
      <p:pic>
        <p:nvPicPr>
          <p:cNvPr id="287" name="Google Shape;287;p27"/>
          <p:cNvPicPr preferRelativeResize="0"/>
          <p:nvPr/>
        </p:nvPicPr>
        <p:blipFill>
          <a:blip r:embed="rId7">
            <a:alphaModFix/>
          </a:blip>
          <a:stretch>
            <a:fillRect/>
          </a:stretch>
        </p:blipFill>
        <p:spPr>
          <a:xfrm>
            <a:off x="4083487" y="252219"/>
            <a:ext cx="548025" cy="635725"/>
          </a:xfrm>
          <a:prstGeom prst="rect">
            <a:avLst/>
          </a:prstGeom>
          <a:noFill/>
          <a:ln>
            <a:noFill/>
          </a:ln>
          <a:effectLst>
            <a:outerShdw blurRad="57150" rotWithShape="0" algn="bl" dir="5400000" dist="19050">
              <a:srgbClr val="000000">
                <a:alpha val="50000"/>
              </a:srgbClr>
            </a:outerShdw>
          </a:effectLst>
        </p:spPr>
      </p:pic>
      <p:sp>
        <p:nvSpPr>
          <p:cNvPr id="288" name="Google Shape;288;p27"/>
          <p:cNvSpPr txBox="1"/>
          <p:nvPr/>
        </p:nvSpPr>
        <p:spPr>
          <a:xfrm>
            <a:off x="223375" y="485400"/>
            <a:ext cx="2269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100">
                <a:solidFill>
                  <a:srgbClr val="3F4250"/>
                </a:solidFill>
                <a:latin typeface="Comfortaa Medium"/>
                <a:ea typeface="Comfortaa Medium"/>
                <a:cs typeface="Comfortaa Medium"/>
                <a:sym typeface="Comfortaa Medium"/>
              </a:rPr>
              <a:t>Spend your money and prove to others that you are the best</a:t>
            </a:r>
            <a:endParaRPr sz="2100">
              <a:solidFill>
                <a:srgbClr val="3F4250"/>
              </a:solidFill>
              <a:latin typeface="Comfortaa Medium"/>
              <a:ea typeface="Comfortaa Medium"/>
              <a:cs typeface="Comfortaa Medium"/>
              <a:sym typeface="Comfortaa Medium"/>
            </a:endParaRPr>
          </a:p>
        </p:txBody>
      </p:sp>
      <p:sp>
        <p:nvSpPr>
          <p:cNvPr id="289" name="Google Shape;289;p27"/>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chemeClr val="lt1"/>
                </a:solidFill>
                <a:latin typeface="Comfortaa"/>
                <a:ea typeface="Comfortaa"/>
                <a:cs typeface="Comfortaa"/>
                <a:sym typeface="Comfortaa"/>
              </a:rPr>
              <a:t>13 </a:t>
            </a:r>
            <a:endParaRPr b="1" sz="1000">
              <a:solidFill>
                <a:schemeClr val="lt1"/>
              </a:solidFill>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8"/>
          <p:cNvSpPr/>
          <p:nvPr/>
        </p:nvSpPr>
        <p:spPr>
          <a:xfrm>
            <a:off x="0" y="4493350"/>
            <a:ext cx="9144000" cy="650100"/>
          </a:xfrm>
          <a:prstGeom prst="rect">
            <a:avLst/>
          </a:prstGeom>
          <a:solidFill>
            <a:srgbClr val="3F4250"/>
          </a:solidFill>
          <a:ln cap="flat" cmpd="sng" w="9525">
            <a:solidFill>
              <a:srgbClr val="3F42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28" title="Screenrecorder-2022-01-23-13-57-37-671.mp4">
            <a:hlinkClick r:id="rId3"/>
          </p:cNvPr>
          <p:cNvPicPr preferRelativeResize="0"/>
          <p:nvPr/>
        </p:nvPicPr>
        <p:blipFill>
          <a:blip r:embed="rId4">
            <a:alphaModFix/>
          </a:blip>
          <a:stretch>
            <a:fillRect/>
          </a:stretch>
        </p:blipFill>
        <p:spPr>
          <a:xfrm>
            <a:off x="2286000" y="630000"/>
            <a:ext cx="4572000" cy="3429000"/>
          </a:xfrm>
          <a:prstGeom prst="rect">
            <a:avLst/>
          </a:prstGeom>
          <a:noFill/>
          <a:ln>
            <a:noFill/>
          </a:ln>
          <a:effectLst>
            <a:outerShdw blurRad="57150" rotWithShape="0" algn="bl" dir="5400000" dist="19050">
              <a:srgbClr val="000000">
                <a:alpha val="50000"/>
              </a:srgbClr>
            </a:outerShdw>
          </a:effectLst>
        </p:spPr>
      </p:pic>
      <p:pic>
        <p:nvPicPr>
          <p:cNvPr id="296" name="Google Shape;296;p28"/>
          <p:cNvPicPr preferRelativeResize="0"/>
          <p:nvPr/>
        </p:nvPicPr>
        <p:blipFill>
          <a:blip r:embed="rId5">
            <a:alphaModFix/>
          </a:blip>
          <a:stretch>
            <a:fillRect/>
          </a:stretch>
        </p:blipFill>
        <p:spPr>
          <a:xfrm>
            <a:off x="7689162" y="629994"/>
            <a:ext cx="548025" cy="635725"/>
          </a:xfrm>
          <a:prstGeom prst="rect">
            <a:avLst/>
          </a:prstGeom>
          <a:noFill/>
          <a:ln>
            <a:noFill/>
          </a:ln>
          <a:effectLst>
            <a:outerShdw blurRad="57150" rotWithShape="0" algn="bl" dir="5400000" dist="19050">
              <a:srgbClr val="000000">
                <a:alpha val="50000"/>
              </a:srgbClr>
            </a:outerShdw>
          </a:effectLst>
        </p:spPr>
      </p:pic>
      <p:sp>
        <p:nvSpPr>
          <p:cNvPr id="297" name="Google Shape;297;p28"/>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chemeClr val="lt1"/>
                </a:solidFill>
                <a:latin typeface="Comfortaa"/>
                <a:ea typeface="Comfortaa"/>
                <a:cs typeface="Comfortaa"/>
                <a:sym typeface="Comfortaa"/>
              </a:rPr>
              <a:t>14 </a:t>
            </a:r>
            <a:endParaRPr b="1" sz="1000">
              <a:solidFill>
                <a:schemeClr val="lt1"/>
              </a:solidFill>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9"/>
          <p:cNvSpPr txBox="1"/>
          <p:nvPr/>
        </p:nvSpPr>
        <p:spPr>
          <a:xfrm>
            <a:off x="2480100" y="538550"/>
            <a:ext cx="4183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100">
                <a:solidFill>
                  <a:srgbClr val="3F4250"/>
                </a:solidFill>
                <a:latin typeface="Comfortaa Medium"/>
                <a:ea typeface="Comfortaa Medium"/>
                <a:cs typeface="Comfortaa Medium"/>
                <a:sym typeface="Comfortaa Medium"/>
              </a:rPr>
              <a:t>Invite your friends</a:t>
            </a:r>
            <a:endParaRPr sz="2100">
              <a:solidFill>
                <a:srgbClr val="3F4250"/>
              </a:solidFill>
              <a:latin typeface="Comfortaa Medium"/>
              <a:ea typeface="Comfortaa Medium"/>
              <a:cs typeface="Comfortaa Medium"/>
              <a:sym typeface="Comfortaa Medium"/>
            </a:endParaRPr>
          </a:p>
        </p:txBody>
      </p:sp>
      <p:sp>
        <p:nvSpPr>
          <p:cNvPr id="303" name="Google Shape;303;p29"/>
          <p:cNvSpPr/>
          <p:nvPr/>
        </p:nvSpPr>
        <p:spPr>
          <a:xfrm>
            <a:off x="0" y="4493350"/>
            <a:ext cx="9144000" cy="650100"/>
          </a:xfrm>
          <a:prstGeom prst="rect">
            <a:avLst/>
          </a:prstGeom>
          <a:solidFill>
            <a:srgbClr val="3F4250"/>
          </a:solidFill>
          <a:ln cap="flat" cmpd="sng" w="9525">
            <a:solidFill>
              <a:srgbClr val="3F42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29"/>
          <p:cNvPicPr preferRelativeResize="0"/>
          <p:nvPr/>
        </p:nvPicPr>
        <p:blipFill>
          <a:blip r:embed="rId3">
            <a:alphaModFix/>
          </a:blip>
          <a:stretch>
            <a:fillRect/>
          </a:stretch>
        </p:blipFill>
        <p:spPr>
          <a:xfrm>
            <a:off x="3601262" y="4069689"/>
            <a:ext cx="629100" cy="590736"/>
          </a:xfrm>
          <a:prstGeom prst="rect">
            <a:avLst/>
          </a:prstGeom>
          <a:noFill/>
          <a:ln>
            <a:noFill/>
          </a:ln>
          <a:effectLst>
            <a:outerShdw blurRad="57150" rotWithShape="0" algn="bl" dir="5400000" dist="19050">
              <a:srgbClr val="000000">
                <a:alpha val="50000"/>
              </a:srgbClr>
            </a:outerShdw>
          </a:effectLst>
        </p:spPr>
      </p:pic>
      <p:pic>
        <p:nvPicPr>
          <p:cNvPr id="305" name="Google Shape;305;p29"/>
          <p:cNvPicPr preferRelativeResize="0"/>
          <p:nvPr/>
        </p:nvPicPr>
        <p:blipFill>
          <a:blip r:embed="rId4">
            <a:alphaModFix/>
          </a:blip>
          <a:stretch>
            <a:fillRect/>
          </a:stretch>
        </p:blipFill>
        <p:spPr>
          <a:xfrm>
            <a:off x="4913675" y="4040625"/>
            <a:ext cx="630000" cy="648875"/>
          </a:xfrm>
          <a:prstGeom prst="rect">
            <a:avLst/>
          </a:prstGeom>
          <a:noFill/>
          <a:ln>
            <a:noFill/>
          </a:ln>
          <a:effectLst>
            <a:outerShdw blurRad="57150" rotWithShape="0" algn="bl" dir="5400000" dist="19050">
              <a:srgbClr val="000000">
                <a:alpha val="50000"/>
              </a:srgbClr>
            </a:outerShdw>
          </a:effectLst>
        </p:spPr>
      </p:pic>
      <p:pic>
        <p:nvPicPr>
          <p:cNvPr id="306" name="Google Shape;306;p29"/>
          <p:cNvPicPr preferRelativeResize="0"/>
          <p:nvPr/>
        </p:nvPicPr>
        <p:blipFill>
          <a:blip r:embed="rId5">
            <a:alphaModFix/>
          </a:blip>
          <a:stretch>
            <a:fillRect/>
          </a:stretch>
        </p:blipFill>
        <p:spPr>
          <a:xfrm>
            <a:off x="4298098" y="3780953"/>
            <a:ext cx="547825" cy="766925"/>
          </a:xfrm>
          <a:prstGeom prst="rect">
            <a:avLst/>
          </a:prstGeom>
          <a:noFill/>
          <a:ln>
            <a:noFill/>
          </a:ln>
          <a:effectLst>
            <a:outerShdw blurRad="57150" rotWithShape="0" algn="bl" dir="5400000" dist="19050">
              <a:srgbClr val="000000">
                <a:alpha val="50000"/>
              </a:srgbClr>
            </a:outerShdw>
          </a:effectLst>
        </p:spPr>
      </p:pic>
      <p:pic>
        <p:nvPicPr>
          <p:cNvPr id="307" name="Google Shape;307;p29"/>
          <p:cNvPicPr preferRelativeResize="0"/>
          <p:nvPr/>
        </p:nvPicPr>
        <p:blipFill rotWithShape="1">
          <a:blip r:embed="rId6">
            <a:alphaModFix/>
          </a:blip>
          <a:srcRect b="0" l="67764" r="0" t="0"/>
          <a:stretch/>
        </p:blipFill>
        <p:spPr>
          <a:xfrm>
            <a:off x="0" y="3024600"/>
            <a:ext cx="454826" cy="1468749"/>
          </a:xfrm>
          <a:prstGeom prst="rect">
            <a:avLst/>
          </a:prstGeom>
          <a:noFill/>
          <a:ln>
            <a:noFill/>
          </a:ln>
          <a:effectLst>
            <a:outerShdw blurRad="57150" rotWithShape="0" algn="bl" dir="5400000" dist="19050">
              <a:srgbClr val="000000">
                <a:alpha val="50000"/>
              </a:srgbClr>
            </a:outerShdw>
          </a:effectLst>
        </p:spPr>
      </p:pic>
      <p:pic>
        <p:nvPicPr>
          <p:cNvPr id="308" name="Google Shape;308;p29"/>
          <p:cNvPicPr preferRelativeResize="0"/>
          <p:nvPr/>
        </p:nvPicPr>
        <p:blipFill>
          <a:blip r:embed="rId4">
            <a:alphaModFix/>
          </a:blip>
          <a:stretch>
            <a:fillRect/>
          </a:stretch>
        </p:blipFill>
        <p:spPr>
          <a:xfrm flipH="1">
            <a:off x="4913675" y="4040625"/>
            <a:ext cx="630000" cy="648875"/>
          </a:xfrm>
          <a:prstGeom prst="rect">
            <a:avLst/>
          </a:prstGeom>
          <a:noFill/>
          <a:ln>
            <a:noFill/>
          </a:ln>
          <a:effectLst>
            <a:outerShdw blurRad="57150" rotWithShape="0" algn="bl" dir="5400000" dist="19050">
              <a:srgbClr val="000000">
                <a:alpha val="50000"/>
              </a:srgbClr>
            </a:outerShdw>
          </a:effectLst>
        </p:spPr>
      </p:pic>
      <p:pic>
        <p:nvPicPr>
          <p:cNvPr id="309" name="Google Shape;309;p29" title="My Movie.mp4">
            <a:hlinkClick r:id="rId7"/>
          </p:cNvPr>
          <p:cNvPicPr preferRelativeResize="0"/>
          <p:nvPr/>
        </p:nvPicPr>
        <p:blipFill>
          <a:blip r:embed="rId8">
            <a:alphaModFix/>
          </a:blip>
          <a:stretch>
            <a:fillRect/>
          </a:stretch>
        </p:blipFill>
        <p:spPr>
          <a:xfrm>
            <a:off x="750825" y="1387251"/>
            <a:ext cx="3122200" cy="2341650"/>
          </a:xfrm>
          <a:prstGeom prst="rect">
            <a:avLst/>
          </a:prstGeom>
          <a:noFill/>
          <a:ln>
            <a:noFill/>
          </a:ln>
          <a:effectLst>
            <a:outerShdw blurRad="57150" rotWithShape="0" algn="bl" dir="5400000" dist="19050">
              <a:srgbClr val="000000">
                <a:alpha val="50000"/>
              </a:srgbClr>
            </a:outerShdw>
          </a:effectLst>
        </p:spPr>
      </p:pic>
      <p:pic>
        <p:nvPicPr>
          <p:cNvPr id="310" name="Google Shape;310;p29" title="My Movie2.mp4">
            <a:hlinkClick r:id="rId9"/>
          </p:cNvPr>
          <p:cNvPicPr preferRelativeResize="0"/>
          <p:nvPr/>
        </p:nvPicPr>
        <p:blipFill>
          <a:blip r:embed="rId8">
            <a:alphaModFix/>
          </a:blip>
          <a:stretch>
            <a:fillRect/>
          </a:stretch>
        </p:blipFill>
        <p:spPr>
          <a:xfrm>
            <a:off x="5276108" y="1387250"/>
            <a:ext cx="3191617" cy="2393700"/>
          </a:xfrm>
          <a:prstGeom prst="rect">
            <a:avLst/>
          </a:prstGeom>
          <a:noFill/>
          <a:ln>
            <a:noFill/>
          </a:ln>
          <a:effectLst>
            <a:outerShdw blurRad="57150" rotWithShape="0" algn="bl" dir="5400000" dist="19050">
              <a:srgbClr val="000000">
                <a:alpha val="50000"/>
              </a:srgbClr>
            </a:outerShdw>
          </a:effectLst>
        </p:spPr>
      </p:pic>
      <p:sp>
        <p:nvSpPr>
          <p:cNvPr id="311" name="Google Shape;311;p29"/>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chemeClr val="lt1"/>
                </a:solidFill>
                <a:latin typeface="Comfortaa"/>
                <a:ea typeface="Comfortaa"/>
                <a:cs typeface="Comfortaa"/>
                <a:sym typeface="Comfortaa"/>
              </a:rPr>
              <a:t>15 </a:t>
            </a:r>
            <a:endParaRPr b="1" sz="1000">
              <a:solidFill>
                <a:schemeClr val="lt1"/>
              </a:solidFill>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1000"/>
                                        <p:tgtEl>
                                          <p:spTgt spid="3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100"/>
                                          </p:stCondLst>
                                        </p:cTn>
                                        <p:tgtEl>
                                          <p:spTgt spid="30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p:nvPr/>
        </p:nvSpPr>
        <p:spPr>
          <a:xfrm>
            <a:off x="0" y="4493350"/>
            <a:ext cx="9144000" cy="650100"/>
          </a:xfrm>
          <a:prstGeom prst="rect">
            <a:avLst/>
          </a:prstGeom>
          <a:solidFill>
            <a:srgbClr val="3F4250"/>
          </a:solidFill>
          <a:ln cap="flat" cmpd="sng" w="9525">
            <a:solidFill>
              <a:srgbClr val="3F425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txBox="1"/>
          <p:nvPr/>
        </p:nvSpPr>
        <p:spPr>
          <a:xfrm>
            <a:off x="6100625" y="4602850"/>
            <a:ext cx="2581800" cy="431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r">
              <a:spcBef>
                <a:spcPts val="0"/>
              </a:spcBef>
              <a:spcAft>
                <a:spcPts val="0"/>
              </a:spcAft>
              <a:buNone/>
            </a:pPr>
            <a:r>
              <a:rPr lang="fr" sz="800">
                <a:solidFill>
                  <a:schemeClr val="lt1"/>
                </a:solidFill>
                <a:latin typeface="Comfortaa Medium"/>
                <a:ea typeface="Comfortaa Medium"/>
                <a:cs typeface="Comfortaa Medium"/>
                <a:sym typeface="Comfortaa Medium"/>
              </a:rPr>
              <a:t>Presented by Mercenier Louis, Martinot Romain &amp; Streignard Rémi</a:t>
            </a:r>
            <a:endParaRPr sz="800">
              <a:solidFill>
                <a:schemeClr val="lt1"/>
              </a:solidFill>
              <a:latin typeface="Comfortaa Medium"/>
              <a:ea typeface="Comfortaa Medium"/>
              <a:cs typeface="Comfortaa Medium"/>
              <a:sym typeface="Comfortaa Medium"/>
            </a:endParaRPr>
          </a:p>
        </p:txBody>
      </p:sp>
      <p:sp>
        <p:nvSpPr>
          <p:cNvPr id="318" name="Google Shape;318;p30"/>
          <p:cNvSpPr/>
          <p:nvPr/>
        </p:nvSpPr>
        <p:spPr>
          <a:xfrm>
            <a:off x="0" y="1039300"/>
            <a:ext cx="4865400" cy="690900"/>
          </a:xfrm>
          <a:prstGeom prst="rect">
            <a:avLst/>
          </a:prstGeom>
          <a:solidFill>
            <a:srgbClr val="3F4250"/>
          </a:solidFill>
          <a:ln cap="flat" cmpd="sng" w="9525">
            <a:solidFill>
              <a:srgbClr val="3F425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txBox="1"/>
          <p:nvPr/>
        </p:nvSpPr>
        <p:spPr>
          <a:xfrm>
            <a:off x="1642802" y="1092200"/>
            <a:ext cx="3222600" cy="569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fr" sz="2500">
                <a:solidFill>
                  <a:schemeClr val="lt1"/>
                </a:solidFill>
                <a:latin typeface="Montserrat"/>
                <a:ea typeface="Montserrat"/>
                <a:cs typeface="Montserrat"/>
                <a:sym typeface="Montserrat"/>
              </a:rPr>
              <a:t>Enjoy the game</a:t>
            </a:r>
            <a:endParaRPr sz="2100">
              <a:solidFill>
                <a:schemeClr val="lt1"/>
              </a:solidFill>
              <a:latin typeface="Comfortaa"/>
              <a:ea typeface="Comfortaa"/>
              <a:cs typeface="Comfortaa"/>
              <a:sym typeface="Comfortaa"/>
            </a:endParaRPr>
          </a:p>
        </p:txBody>
      </p:sp>
      <p:pic>
        <p:nvPicPr>
          <p:cNvPr id="320" name="Google Shape;320;p30"/>
          <p:cNvPicPr preferRelativeResize="0"/>
          <p:nvPr/>
        </p:nvPicPr>
        <p:blipFill>
          <a:blip r:embed="rId3">
            <a:alphaModFix/>
          </a:blip>
          <a:stretch>
            <a:fillRect/>
          </a:stretch>
        </p:blipFill>
        <p:spPr>
          <a:xfrm>
            <a:off x="437963" y="807349"/>
            <a:ext cx="1204836" cy="1139101"/>
          </a:xfrm>
          <a:prstGeom prst="rect">
            <a:avLst/>
          </a:prstGeom>
          <a:noFill/>
          <a:ln>
            <a:noFill/>
          </a:ln>
          <a:effectLst>
            <a:outerShdw blurRad="57150" rotWithShape="0" algn="bl" dir="5400000" dist="19050">
              <a:srgbClr val="000000">
                <a:alpha val="50000"/>
              </a:srgbClr>
            </a:outerShdw>
          </a:effectLst>
        </p:spPr>
      </p:pic>
      <p:pic>
        <p:nvPicPr>
          <p:cNvPr id="321" name="Google Shape;321;p30"/>
          <p:cNvPicPr preferRelativeResize="0"/>
          <p:nvPr/>
        </p:nvPicPr>
        <p:blipFill>
          <a:blip r:embed="rId4">
            <a:alphaModFix/>
          </a:blip>
          <a:stretch>
            <a:fillRect/>
          </a:stretch>
        </p:blipFill>
        <p:spPr>
          <a:xfrm>
            <a:off x="2647493" y="4313451"/>
            <a:ext cx="172825" cy="179899"/>
          </a:xfrm>
          <a:prstGeom prst="rect">
            <a:avLst/>
          </a:prstGeom>
          <a:noFill/>
          <a:ln>
            <a:noFill/>
          </a:ln>
          <a:effectLst>
            <a:outerShdw blurRad="57150" rotWithShape="0" algn="bl" dir="5400000" dist="19050">
              <a:srgbClr val="000000">
                <a:alpha val="50000"/>
              </a:srgbClr>
            </a:outerShdw>
          </a:effectLst>
        </p:spPr>
      </p:pic>
      <p:pic>
        <p:nvPicPr>
          <p:cNvPr id="322" name="Google Shape;322;p30"/>
          <p:cNvPicPr preferRelativeResize="0"/>
          <p:nvPr/>
        </p:nvPicPr>
        <p:blipFill>
          <a:blip r:embed="rId5">
            <a:alphaModFix/>
          </a:blip>
          <a:stretch>
            <a:fillRect/>
          </a:stretch>
        </p:blipFill>
        <p:spPr>
          <a:xfrm>
            <a:off x="4257450" y="4060589"/>
            <a:ext cx="629100" cy="590736"/>
          </a:xfrm>
          <a:prstGeom prst="rect">
            <a:avLst/>
          </a:prstGeom>
          <a:noFill/>
          <a:ln>
            <a:noFill/>
          </a:ln>
          <a:effectLst>
            <a:outerShdw blurRad="57150" rotWithShape="0" algn="bl" dir="5400000" dist="19050">
              <a:srgbClr val="000000">
                <a:alpha val="50000"/>
              </a:srgbClr>
            </a:outerShdw>
          </a:effectLst>
        </p:spPr>
      </p:pic>
      <p:pic>
        <p:nvPicPr>
          <p:cNvPr id="323" name="Google Shape;323;p30"/>
          <p:cNvPicPr preferRelativeResize="0"/>
          <p:nvPr/>
        </p:nvPicPr>
        <p:blipFill>
          <a:blip r:embed="rId5">
            <a:alphaModFix/>
          </a:blip>
          <a:stretch>
            <a:fillRect/>
          </a:stretch>
        </p:blipFill>
        <p:spPr>
          <a:xfrm flipH="1">
            <a:off x="4257450" y="4060589"/>
            <a:ext cx="629100" cy="590736"/>
          </a:xfrm>
          <a:prstGeom prst="rect">
            <a:avLst/>
          </a:prstGeom>
          <a:noFill/>
          <a:ln>
            <a:noFill/>
          </a:ln>
          <a:effectLst>
            <a:outerShdw blurRad="57150" rotWithShape="0" algn="bl" dir="5400000" dist="19050">
              <a:srgbClr val="000000">
                <a:alpha val="50000"/>
              </a:srgbClr>
            </a:outerShdw>
          </a:effectLst>
        </p:spPr>
      </p:pic>
      <p:pic>
        <p:nvPicPr>
          <p:cNvPr id="324" name="Google Shape;324;p30"/>
          <p:cNvPicPr preferRelativeResize="0"/>
          <p:nvPr/>
        </p:nvPicPr>
        <p:blipFill>
          <a:blip r:embed="rId4">
            <a:alphaModFix/>
          </a:blip>
          <a:stretch>
            <a:fillRect/>
          </a:stretch>
        </p:blipFill>
        <p:spPr>
          <a:xfrm>
            <a:off x="3030168" y="4313451"/>
            <a:ext cx="172825" cy="179899"/>
          </a:xfrm>
          <a:prstGeom prst="rect">
            <a:avLst/>
          </a:prstGeom>
          <a:noFill/>
          <a:ln>
            <a:noFill/>
          </a:ln>
          <a:effectLst>
            <a:outerShdw blurRad="57150" rotWithShape="0" algn="bl" dir="5400000" dist="19050">
              <a:srgbClr val="000000">
                <a:alpha val="50000"/>
              </a:srgbClr>
            </a:outerShdw>
          </a:effectLst>
        </p:spPr>
      </p:pic>
      <p:pic>
        <p:nvPicPr>
          <p:cNvPr id="325" name="Google Shape;325;p30"/>
          <p:cNvPicPr preferRelativeResize="0"/>
          <p:nvPr/>
        </p:nvPicPr>
        <p:blipFill>
          <a:blip r:embed="rId4">
            <a:alphaModFix/>
          </a:blip>
          <a:stretch>
            <a:fillRect/>
          </a:stretch>
        </p:blipFill>
        <p:spPr>
          <a:xfrm>
            <a:off x="3243168" y="4313451"/>
            <a:ext cx="172825" cy="179899"/>
          </a:xfrm>
          <a:prstGeom prst="rect">
            <a:avLst/>
          </a:prstGeom>
          <a:noFill/>
          <a:ln>
            <a:noFill/>
          </a:ln>
          <a:effectLst>
            <a:outerShdw blurRad="57150" rotWithShape="0" algn="bl" dir="5400000" dist="19050">
              <a:srgbClr val="000000">
                <a:alpha val="50000"/>
              </a:srgbClr>
            </a:outerShdw>
          </a:effectLst>
        </p:spPr>
      </p:pic>
      <p:pic>
        <p:nvPicPr>
          <p:cNvPr id="326" name="Google Shape;326;p30"/>
          <p:cNvPicPr preferRelativeResize="0"/>
          <p:nvPr/>
        </p:nvPicPr>
        <p:blipFill>
          <a:blip r:embed="rId4">
            <a:alphaModFix/>
          </a:blip>
          <a:stretch>
            <a:fillRect/>
          </a:stretch>
        </p:blipFill>
        <p:spPr>
          <a:xfrm>
            <a:off x="540003" y="3024601"/>
            <a:ext cx="1410976" cy="1468749"/>
          </a:xfrm>
          <a:prstGeom prst="rect">
            <a:avLst/>
          </a:prstGeom>
          <a:noFill/>
          <a:ln>
            <a:noFill/>
          </a:ln>
          <a:effectLst>
            <a:outerShdw blurRad="57150" rotWithShape="0" algn="bl" dir="5400000" dist="19050">
              <a:srgbClr val="000000">
                <a:alpha val="50000"/>
              </a:srgbClr>
            </a:outerShdw>
          </a:effectLst>
        </p:spPr>
      </p:pic>
      <p:pic>
        <p:nvPicPr>
          <p:cNvPr id="327" name="Google Shape;327;p30"/>
          <p:cNvPicPr preferRelativeResize="0"/>
          <p:nvPr/>
        </p:nvPicPr>
        <p:blipFill>
          <a:blip r:embed="rId5">
            <a:alphaModFix/>
          </a:blip>
          <a:stretch>
            <a:fillRect/>
          </a:stretch>
        </p:blipFill>
        <p:spPr>
          <a:xfrm>
            <a:off x="4258312" y="4060589"/>
            <a:ext cx="629100" cy="590736"/>
          </a:xfrm>
          <a:prstGeom prst="rect">
            <a:avLst/>
          </a:prstGeom>
          <a:noFill/>
          <a:ln>
            <a:noFill/>
          </a:ln>
          <a:effectLst>
            <a:outerShdw blurRad="57150" rotWithShape="0" algn="bl" dir="5400000" dist="19050">
              <a:srgbClr val="000000">
                <a:alpha val="50000"/>
              </a:srgbClr>
            </a:outerShdw>
          </a:effectLst>
        </p:spPr>
      </p:pic>
      <p:grpSp>
        <p:nvGrpSpPr>
          <p:cNvPr id="328" name="Google Shape;328;p30"/>
          <p:cNvGrpSpPr/>
          <p:nvPr/>
        </p:nvGrpSpPr>
        <p:grpSpPr>
          <a:xfrm>
            <a:off x="1128703" y="3024601"/>
            <a:ext cx="2875990" cy="1468749"/>
            <a:chOff x="4000978" y="3024601"/>
            <a:chExt cx="2875990" cy="1468749"/>
          </a:xfrm>
        </p:grpSpPr>
        <p:pic>
          <p:nvPicPr>
            <p:cNvPr id="329" name="Google Shape;329;p30"/>
            <p:cNvPicPr preferRelativeResize="0"/>
            <p:nvPr/>
          </p:nvPicPr>
          <p:blipFill>
            <a:blip r:embed="rId4">
              <a:alphaModFix/>
            </a:blip>
            <a:stretch>
              <a:fillRect/>
            </a:stretch>
          </p:blipFill>
          <p:spPr>
            <a:xfrm flipH="1">
              <a:off x="4596653" y="4313451"/>
              <a:ext cx="172825" cy="179899"/>
            </a:xfrm>
            <a:prstGeom prst="rect">
              <a:avLst/>
            </a:prstGeom>
            <a:noFill/>
            <a:ln>
              <a:noFill/>
            </a:ln>
            <a:effectLst>
              <a:outerShdw blurRad="57150" rotWithShape="0" algn="bl" dir="5400000" dist="19050">
                <a:srgbClr val="000000">
                  <a:alpha val="50000"/>
                </a:srgbClr>
              </a:outerShdw>
            </a:effectLst>
          </p:spPr>
        </p:pic>
        <p:pic>
          <p:nvPicPr>
            <p:cNvPr id="330" name="Google Shape;330;p30"/>
            <p:cNvPicPr preferRelativeResize="0"/>
            <p:nvPr/>
          </p:nvPicPr>
          <p:blipFill>
            <a:blip r:embed="rId4">
              <a:alphaModFix/>
            </a:blip>
            <a:stretch>
              <a:fillRect/>
            </a:stretch>
          </p:blipFill>
          <p:spPr>
            <a:xfrm flipH="1">
              <a:off x="4213978" y="4313451"/>
              <a:ext cx="172825" cy="179899"/>
            </a:xfrm>
            <a:prstGeom prst="rect">
              <a:avLst/>
            </a:prstGeom>
            <a:noFill/>
            <a:ln>
              <a:noFill/>
            </a:ln>
            <a:effectLst>
              <a:outerShdw blurRad="57150" rotWithShape="0" algn="bl" dir="5400000" dist="19050">
                <a:srgbClr val="000000">
                  <a:alpha val="50000"/>
                </a:srgbClr>
              </a:outerShdw>
            </a:effectLst>
          </p:spPr>
        </p:pic>
        <p:pic>
          <p:nvPicPr>
            <p:cNvPr id="331" name="Google Shape;331;p30"/>
            <p:cNvPicPr preferRelativeResize="0"/>
            <p:nvPr/>
          </p:nvPicPr>
          <p:blipFill>
            <a:blip r:embed="rId4">
              <a:alphaModFix/>
            </a:blip>
            <a:stretch>
              <a:fillRect/>
            </a:stretch>
          </p:blipFill>
          <p:spPr>
            <a:xfrm flipH="1">
              <a:off x="4000978" y="4313451"/>
              <a:ext cx="172825" cy="179899"/>
            </a:xfrm>
            <a:prstGeom prst="rect">
              <a:avLst/>
            </a:prstGeom>
            <a:noFill/>
            <a:ln>
              <a:noFill/>
            </a:ln>
            <a:effectLst>
              <a:outerShdw blurRad="57150" rotWithShape="0" algn="bl" dir="5400000" dist="19050">
                <a:srgbClr val="000000">
                  <a:alpha val="50000"/>
                </a:srgbClr>
              </a:outerShdw>
            </a:effectLst>
          </p:spPr>
        </p:pic>
        <p:pic>
          <p:nvPicPr>
            <p:cNvPr id="332" name="Google Shape;332;p30"/>
            <p:cNvPicPr preferRelativeResize="0"/>
            <p:nvPr/>
          </p:nvPicPr>
          <p:blipFill>
            <a:blip r:embed="rId4">
              <a:alphaModFix/>
            </a:blip>
            <a:stretch>
              <a:fillRect/>
            </a:stretch>
          </p:blipFill>
          <p:spPr>
            <a:xfrm flipH="1">
              <a:off x="5465991" y="3024601"/>
              <a:ext cx="1410976" cy="1468749"/>
            </a:xfrm>
            <a:prstGeom prst="rect">
              <a:avLst/>
            </a:prstGeom>
            <a:noFill/>
            <a:ln>
              <a:noFill/>
            </a:ln>
            <a:effectLst>
              <a:outerShdw blurRad="57150" rotWithShape="0" algn="bl" dir="5400000" dist="19050">
                <a:srgbClr val="000000">
                  <a:alpha val="50000"/>
                </a:srgbClr>
              </a:outerShdw>
            </a:effectLst>
          </p:spPr>
        </p:pic>
      </p:grpSp>
      <p:grpSp>
        <p:nvGrpSpPr>
          <p:cNvPr id="333" name="Google Shape;333;p30"/>
          <p:cNvGrpSpPr/>
          <p:nvPr/>
        </p:nvGrpSpPr>
        <p:grpSpPr>
          <a:xfrm>
            <a:off x="4960113" y="4033725"/>
            <a:ext cx="409588" cy="495975"/>
            <a:chOff x="4960113" y="4033725"/>
            <a:chExt cx="409588" cy="495975"/>
          </a:xfrm>
        </p:grpSpPr>
        <p:pic>
          <p:nvPicPr>
            <p:cNvPr id="334" name="Google Shape;334;p30"/>
            <p:cNvPicPr preferRelativeResize="0"/>
            <p:nvPr/>
          </p:nvPicPr>
          <p:blipFill>
            <a:blip r:embed="rId6">
              <a:alphaModFix/>
            </a:blip>
            <a:stretch>
              <a:fillRect/>
            </a:stretch>
          </p:blipFill>
          <p:spPr>
            <a:xfrm>
              <a:off x="4960113" y="4120113"/>
              <a:ext cx="409575" cy="409575"/>
            </a:xfrm>
            <a:prstGeom prst="rect">
              <a:avLst/>
            </a:prstGeom>
            <a:noFill/>
            <a:ln>
              <a:noFill/>
            </a:ln>
          </p:spPr>
        </p:pic>
        <p:pic>
          <p:nvPicPr>
            <p:cNvPr id="335" name="Google Shape;335;p30"/>
            <p:cNvPicPr preferRelativeResize="0"/>
            <p:nvPr/>
          </p:nvPicPr>
          <p:blipFill rotWithShape="1">
            <a:blip r:embed="rId7">
              <a:alphaModFix/>
            </a:blip>
            <a:srcRect b="13457" l="0" r="26980" t="0"/>
            <a:stretch/>
          </p:blipFill>
          <p:spPr>
            <a:xfrm flipH="1">
              <a:off x="5035850" y="4033725"/>
              <a:ext cx="333850" cy="362700"/>
            </a:xfrm>
            <a:prstGeom prst="rect">
              <a:avLst/>
            </a:prstGeom>
            <a:noFill/>
            <a:ln>
              <a:noFill/>
            </a:ln>
            <a:effectLst>
              <a:outerShdw blurRad="57150" rotWithShape="0" algn="bl" dir="5400000" dist="19050">
                <a:srgbClr val="000000">
                  <a:alpha val="50000"/>
                </a:srgbClr>
              </a:outerShdw>
            </a:effectLst>
          </p:spPr>
        </p:pic>
        <p:pic>
          <p:nvPicPr>
            <p:cNvPr id="336" name="Google Shape;336;p30"/>
            <p:cNvPicPr preferRelativeResize="0"/>
            <p:nvPr/>
          </p:nvPicPr>
          <p:blipFill rotWithShape="1">
            <a:blip r:embed="rId6">
              <a:alphaModFix/>
            </a:blip>
            <a:srcRect b="0" l="0" r="57804" t="0"/>
            <a:stretch/>
          </p:blipFill>
          <p:spPr>
            <a:xfrm>
              <a:off x="4960118" y="4120125"/>
              <a:ext cx="172825" cy="409575"/>
            </a:xfrm>
            <a:prstGeom prst="rect">
              <a:avLst/>
            </a:prstGeom>
            <a:noFill/>
            <a:ln>
              <a:noFill/>
            </a:ln>
          </p:spPr>
        </p:pic>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1000"/>
                                        <p:tgtEl>
                                          <p:spTgt spid="32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100"/>
                                          </p:stCondLst>
                                        </p:cTn>
                                        <p:tgtEl>
                                          <p:spTgt spid="32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par>
                          <p:cTn fill="hold">
                            <p:stCondLst>
                              <p:cond delay="1100"/>
                            </p:stCondLst>
                            <p:childTnLst>
                              <p:par>
                                <p:cTn fill="hold" nodeType="afterEffect" presetClass="entr" presetID="2" presetSubtype="8">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1000"/>
                                        <p:tgtEl>
                                          <p:spTgt spid="3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1000"/>
                                        <p:tgtEl>
                                          <p:spTgt spid="325"/>
                                        </p:tgtEl>
                                        <p:attrNameLst>
                                          <p:attrName>ppt_x</p:attrName>
                                        </p:attrNameLst>
                                      </p:cBhvr>
                                      <p:tavLst>
                                        <p:tav fmla="" tm="0">
                                          <p:val>
                                            <p:strVal val="#ppt_x-1"/>
                                          </p:val>
                                        </p:tav>
                                        <p:tav fmla="" tm="100000">
                                          <p:val>
                                            <p:strVal val="#ppt_x"/>
                                          </p:val>
                                        </p:tav>
                                      </p:tavLst>
                                    </p:anim>
                                  </p:childTnLst>
                                </p:cTn>
                              </p:par>
                            </p:childTnLst>
                          </p:cTn>
                        </p:par>
                        <p:par>
                          <p:cTn fill="hold">
                            <p:stCondLst>
                              <p:cond delay="2100"/>
                            </p:stCondLst>
                            <p:childTnLst>
                              <p:par>
                                <p:cTn fill="hold" nodeType="afterEffect" presetClass="entr" presetID="2" presetSubtype="8">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1600"/>
                                        <p:tgtEl>
                                          <p:spTgt spid="326"/>
                                        </p:tgtEl>
                                        <p:attrNameLst>
                                          <p:attrName>ppt_x</p:attrName>
                                        </p:attrNameLst>
                                      </p:cBhvr>
                                      <p:tavLst>
                                        <p:tav fmla="" tm="0">
                                          <p:val>
                                            <p:strVal val="#ppt_x-1"/>
                                          </p:val>
                                        </p:tav>
                                        <p:tav fmla="" tm="100000">
                                          <p:val>
                                            <p:strVal val="#ppt_x"/>
                                          </p:val>
                                        </p:tav>
                                      </p:tavLst>
                                    </p:anim>
                                  </p:childTnLst>
                                </p:cTn>
                              </p:par>
                            </p:childTnLst>
                          </p:cTn>
                        </p:par>
                        <p:par>
                          <p:cTn fill="hold">
                            <p:stCondLst>
                              <p:cond delay="3700"/>
                            </p:stCondLst>
                            <p:childTnLst>
                              <p:par>
                                <p:cTn fill="hold" nodeType="afterEffect" presetClass="exit" presetID="1" presetSubtype="0">
                                  <p:stCondLst>
                                    <p:cond delay="0"/>
                                  </p:stCondLst>
                                  <p:childTnLst>
                                    <p:set>
                                      <p:cBhvr>
                                        <p:cTn dur="1" fill="hold">
                                          <p:stCondLst>
                                            <p:cond delay="1000"/>
                                          </p:stCondLst>
                                        </p:cTn>
                                        <p:tgtEl>
                                          <p:spTgt spid="32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par>
                          <p:cTn fill="hold">
                            <p:stCondLst>
                              <p:cond delay="4700"/>
                            </p:stCondLst>
                            <p:childTnLst>
                              <p:par>
                                <p:cTn fill="hold" nodeType="afterEffect" presetClass="exit" presetID="2" presetSubtype="2">
                                  <p:stCondLst>
                                    <p:cond delay="0"/>
                                  </p:stCondLst>
                                  <p:childTnLst>
                                    <p:anim calcmode="lin" valueType="num">
                                      <p:cBhvr additive="base">
                                        <p:cTn dur="1000"/>
                                        <p:tgtEl>
                                          <p:spTgt spid="327"/>
                                        </p:tgtEl>
                                        <p:attrNameLst>
                                          <p:attrName>ppt_x</p:attrName>
                                        </p:attrNameLst>
                                      </p:cBhvr>
                                      <p:tavLst>
                                        <p:tav fmla="" tm="0">
                                          <p:val>
                                            <p:strVal val="#ppt_x"/>
                                          </p:val>
                                        </p:tav>
                                        <p:tav fmla="" tm="100000">
                                          <p:val>
                                            <p:strVal val="#ppt_x+1"/>
                                          </p:val>
                                        </p:tav>
                                      </p:tavLst>
                                    </p:anim>
                                    <p:set>
                                      <p:cBhvr>
                                        <p:cTn dur="1" fill="hold">
                                          <p:stCondLst>
                                            <p:cond delay="1000"/>
                                          </p:stCondLst>
                                        </p:cTn>
                                        <p:tgtEl>
                                          <p:spTgt spid="327"/>
                                        </p:tgtEl>
                                        <p:attrNameLst>
                                          <p:attrName>style.visibility</p:attrName>
                                        </p:attrNameLst>
                                      </p:cBhvr>
                                      <p:to>
                                        <p:strVal val="hidden"/>
                                      </p:to>
                                    </p:set>
                                  </p:childTnLst>
                                </p:cTn>
                              </p:par>
                            </p:childTnLst>
                          </p:cTn>
                        </p:par>
                        <p:par>
                          <p:cTn fill="hold">
                            <p:stCondLst>
                              <p:cond delay="5700"/>
                            </p:stCondLst>
                            <p:childTnLst>
                              <p:par>
                                <p:cTn fill="hold" nodeType="afterEffect" presetClass="exit" presetID="2" presetSubtype="2">
                                  <p:stCondLst>
                                    <p:cond delay="0"/>
                                  </p:stCondLst>
                                  <p:childTnLst>
                                    <p:anim calcmode="lin" valueType="num">
                                      <p:cBhvr additive="base">
                                        <p:cTn dur="1000"/>
                                        <p:tgtEl>
                                          <p:spTgt spid="321"/>
                                        </p:tgtEl>
                                        <p:attrNameLst>
                                          <p:attrName>ppt_x</p:attrName>
                                        </p:attrNameLst>
                                      </p:cBhvr>
                                      <p:tavLst>
                                        <p:tav fmla="" tm="0">
                                          <p:val>
                                            <p:strVal val="#ppt_x"/>
                                          </p:val>
                                        </p:tav>
                                        <p:tav fmla="" tm="100000">
                                          <p:val>
                                            <p:strVal val="#ppt_x+1"/>
                                          </p:val>
                                        </p:tav>
                                      </p:tavLst>
                                    </p:anim>
                                    <p:set>
                                      <p:cBhvr>
                                        <p:cTn dur="1" fill="hold">
                                          <p:stCondLst>
                                            <p:cond delay="1000"/>
                                          </p:stCondLst>
                                        </p:cTn>
                                        <p:tgtEl>
                                          <p:spTgt spid="321"/>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24"/>
                                        </p:tgtEl>
                                        <p:attrNameLst>
                                          <p:attrName>ppt_x</p:attrName>
                                        </p:attrNameLst>
                                      </p:cBhvr>
                                      <p:tavLst>
                                        <p:tav fmla="" tm="0">
                                          <p:val>
                                            <p:strVal val="#ppt_x"/>
                                          </p:val>
                                        </p:tav>
                                        <p:tav fmla="" tm="100000">
                                          <p:val>
                                            <p:strVal val="#ppt_x+1"/>
                                          </p:val>
                                        </p:tav>
                                      </p:tavLst>
                                    </p:anim>
                                    <p:set>
                                      <p:cBhvr>
                                        <p:cTn dur="1" fill="hold">
                                          <p:stCondLst>
                                            <p:cond delay="1000"/>
                                          </p:stCondLst>
                                        </p:cTn>
                                        <p:tgtEl>
                                          <p:spTgt spid="32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25"/>
                                        </p:tgtEl>
                                        <p:attrNameLst>
                                          <p:attrName>ppt_x</p:attrName>
                                        </p:attrNameLst>
                                      </p:cBhvr>
                                      <p:tavLst>
                                        <p:tav fmla="" tm="0">
                                          <p:val>
                                            <p:strVal val="#ppt_x"/>
                                          </p:val>
                                        </p:tav>
                                        <p:tav fmla="" tm="100000">
                                          <p:val>
                                            <p:strVal val="#ppt_x+1"/>
                                          </p:val>
                                        </p:tav>
                                      </p:tavLst>
                                    </p:anim>
                                    <p:set>
                                      <p:cBhvr>
                                        <p:cTn dur="1" fill="hold">
                                          <p:stCondLst>
                                            <p:cond delay="1000"/>
                                          </p:stCondLst>
                                        </p:cTn>
                                        <p:tgtEl>
                                          <p:spTgt spid="325"/>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326"/>
                                        </p:tgtEl>
                                        <p:attrNameLst>
                                          <p:attrName>ppt_x</p:attrName>
                                        </p:attrNameLst>
                                      </p:cBhvr>
                                      <p:tavLst>
                                        <p:tav fmla="" tm="0">
                                          <p:val>
                                            <p:strVal val="#ppt_x"/>
                                          </p:val>
                                        </p:tav>
                                        <p:tav fmla="" tm="100000">
                                          <p:val>
                                            <p:strVal val="#ppt_x+1"/>
                                          </p:val>
                                        </p:tav>
                                      </p:tavLst>
                                    </p:anim>
                                    <p:set>
                                      <p:cBhvr>
                                        <p:cTn dur="1" fill="hold">
                                          <p:stCondLst>
                                            <p:cond delay="1000"/>
                                          </p:stCondLst>
                                        </p:cTn>
                                        <p:tgtEl>
                                          <p:spTgt spid="3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1000"/>
                                        <p:tgtEl>
                                          <p:spTgt spid="3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2900"/>
                                        <p:tgtEl>
                                          <p:spTgt spid="333"/>
                                        </p:tgtEl>
                                        <p:attrNameLst>
                                          <p:attrName>ppt_x</p:attrName>
                                        </p:attrNameLst>
                                      </p:cBhvr>
                                      <p:tavLst>
                                        <p:tav fmla="" tm="0">
                                          <p:val>
                                            <p:strVal val="#ppt_x+1"/>
                                          </p:val>
                                        </p:tav>
                                        <p:tav fmla="" tm="100000">
                                          <p:val>
                                            <p:strVal val="#ppt_x"/>
                                          </p:val>
                                        </p:tav>
                                      </p:tavLst>
                                    </p:anim>
                                  </p:childTnLst>
                                </p:cTn>
                              </p:par>
                            </p:childTnLst>
                          </p:cTn>
                        </p:par>
                        <p:par>
                          <p:cTn fill="hold">
                            <p:stCondLst>
                              <p:cond delay="2900"/>
                            </p:stCondLst>
                            <p:childTnLst>
                              <p:par>
                                <p:cTn fill="hold" nodeType="afterEffect" presetClass="exit" presetID="2" presetSubtype="8">
                                  <p:stCondLst>
                                    <p:cond delay="0"/>
                                  </p:stCondLst>
                                  <p:childTnLst>
                                    <p:anim calcmode="lin" valueType="num">
                                      <p:cBhvr additive="base">
                                        <p:cTn dur="1000"/>
                                        <p:tgtEl>
                                          <p:spTgt spid="328"/>
                                        </p:tgtEl>
                                        <p:attrNameLst>
                                          <p:attrName>ppt_x</p:attrName>
                                        </p:attrNameLst>
                                      </p:cBhvr>
                                      <p:tavLst>
                                        <p:tav fmla="" tm="0">
                                          <p:val>
                                            <p:strVal val="#ppt_x"/>
                                          </p:val>
                                        </p:tav>
                                        <p:tav fmla="" tm="100000">
                                          <p:val>
                                            <p:strVal val="#ppt_x-1"/>
                                          </p:val>
                                        </p:tav>
                                      </p:tavLst>
                                    </p:anim>
                                    <p:set>
                                      <p:cBhvr>
                                        <p:cTn dur="1" fill="hold">
                                          <p:stCondLst>
                                            <p:cond delay="1000"/>
                                          </p:stCondLst>
                                        </p:cTn>
                                        <p:tgtEl>
                                          <p:spTgt spid="32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2800"/>
                                        <p:tgtEl>
                                          <p:spTgt spid="333"/>
                                        </p:tgtEl>
                                        <p:attrNameLst>
                                          <p:attrName>ppt_x</p:attrName>
                                        </p:attrNameLst>
                                      </p:cBhvr>
                                      <p:tavLst>
                                        <p:tav fmla="" tm="0">
                                          <p:val>
                                            <p:strVal val="#ppt_x"/>
                                          </p:val>
                                        </p:tav>
                                        <p:tav fmla="" tm="100000">
                                          <p:val>
                                            <p:strVal val="#ppt_x-1"/>
                                          </p:val>
                                        </p:tav>
                                      </p:tavLst>
                                    </p:anim>
                                    <p:set>
                                      <p:cBhvr>
                                        <p:cTn dur="1" fill="hold">
                                          <p:stCondLst>
                                            <p:cond delay="2800"/>
                                          </p:stCondLst>
                                        </p:cTn>
                                        <p:tgtEl>
                                          <p:spTgt spid="3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b="19588" l="0" r="0" t="0"/>
          <a:stretch/>
        </p:blipFill>
        <p:spPr>
          <a:xfrm flipH="1">
            <a:off x="5414951" y="2499037"/>
            <a:ext cx="2609699" cy="2096975"/>
          </a:xfrm>
          <a:prstGeom prst="rect">
            <a:avLst/>
          </a:prstGeom>
          <a:noFill/>
          <a:ln>
            <a:noFill/>
          </a:ln>
          <a:effectLst>
            <a:outerShdw blurRad="57150" rotWithShape="0" algn="bl" dir="5400000" dist="19050">
              <a:srgbClr val="000000">
                <a:alpha val="50000"/>
              </a:srgbClr>
            </a:outerShdw>
          </a:effectLst>
        </p:spPr>
      </p:pic>
      <p:sp>
        <p:nvSpPr>
          <p:cNvPr id="65" name="Google Shape;65;p14"/>
          <p:cNvSpPr/>
          <p:nvPr/>
        </p:nvSpPr>
        <p:spPr>
          <a:xfrm>
            <a:off x="0" y="4595875"/>
            <a:ext cx="9144000" cy="547800"/>
          </a:xfrm>
          <a:prstGeom prst="rect">
            <a:avLst/>
          </a:prstGeom>
          <a:solidFill>
            <a:srgbClr val="3F425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nvSpPr>
        <p:spPr>
          <a:xfrm>
            <a:off x="540000" y="399150"/>
            <a:ext cx="41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3F4250"/>
                </a:solidFill>
                <a:latin typeface="Comfortaa Medium"/>
                <a:ea typeface="Comfortaa Medium"/>
                <a:cs typeface="Comfortaa Medium"/>
                <a:sym typeface="Comfortaa Medium"/>
              </a:rPr>
              <a:t>Plan</a:t>
            </a:r>
            <a:endParaRPr sz="1800">
              <a:solidFill>
                <a:srgbClr val="3F4250"/>
              </a:solidFill>
              <a:latin typeface="Comfortaa Medium"/>
              <a:ea typeface="Comfortaa Medium"/>
              <a:cs typeface="Comfortaa Medium"/>
              <a:sym typeface="Comfortaa Medium"/>
            </a:endParaRPr>
          </a:p>
        </p:txBody>
      </p:sp>
      <p:sp>
        <p:nvSpPr>
          <p:cNvPr id="67" name="Google Shape;67;p14"/>
          <p:cNvSpPr txBox="1"/>
          <p:nvPr/>
        </p:nvSpPr>
        <p:spPr>
          <a:xfrm>
            <a:off x="949250" y="955788"/>
            <a:ext cx="209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3F4250"/>
                </a:solidFill>
                <a:latin typeface="Comfortaa Medium"/>
                <a:ea typeface="Comfortaa Medium"/>
                <a:cs typeface="Comfortaa Medium"/>
                <a:sym typeface="Comfortaa Medium"/>
              </a:rPr>
              <a:t>Architecture</a:t>
            </a:r>
            <a:endParaRPr sz="1800">
              <a:solidFill>
                <a:srgbClr val="3F4250"/>
              </a:solidFill>
              <a:latin typeface="Comfortaa Medium"/>
              <a:ea typeface="Comfortaa Medium"/>
              <a:cs typeface="Comfortaa Medium"/>
              <a:sym typeface="Comfortaa Medium"/>
            </a:endParaRPr>
          </a:p>
        </p:txBody>
      </p:sp>
      <p:pic>
        <p:nvPicPr>
          <p:cNvPr id="68" name="Google Shape;68;p14"/>
          <p:cNvPicPr preferRelativeResize="0"/>
          <p:nvPr/>
        </p:nvPicPr>
        <p:blipFill>
          <a:blip r:embed="rId4">
            <a:alphaModFix/>
          </a:blip>
          <a:stretch>
            <a:fillRect/>
          </a:stretch>
        </p:blipFill>
        <p:spPr>
          <a:xfrm>
            <a:off x="764179" y="1133112"/>
            <a:ext cx="113222" cy="107051"/>
          </a:xfrm>
          <a:prstGeom prst="rect">
            <a:avLst/>
          </a:prstGeom>
          <a:noFill/>
          <a:ln>
            <a:noFill/>
          </a:ln>
        </p:spPr>
      </p:pic>
      <p:sp>
        <p:nvSpPr>
          <p:cNvPr id="69" name="Google Shape;69;p14"/>
          <p:cNvSpPr txBox="1"/>
          <p:nvPr/>
        </p:nvSpPr>
        <p:spPr>
          <a:xfrm>
            <a:off x="949250" y="1417488"/>
            <a:ext cx="209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3F4250"/>
                </a:solidFill>
                <a:latin typeface="Comfortaa Medium"/>
                <a:ea typeface="Comfortaa Medium"/>
                <a:cs typeface="Comfortaa Medium"/>
                <a:sym typeface="Comfortaa Medium"/>
              </a:rPr>
              <a:t>Technologies</a:t>
            </a:r>
            <a:endParaRPr sz="1800">
              <a:solidFill>
                <a:srgbClr val="3F4250"/>
              </a:solidFill>
              <a:latin typeface="Comfortaa Medium"/>
              <a:ea typeface="Comfortaa Medium"/>
              <a:cs typeface="Comfortaa Medium"/>
              <a:sym typeface="Comfortaa Medium"/>
            </a:endParaRPr>
          </a:p>
        </p:txBody>
      </p:sp>
      <p:pic>
        <p:nvPicPr>
          <p:cNvPr id="70" name="Google Shape;70;p14"/>
          <p:cNvPicPr preferRelativeResize="0"/>
          <p:nvPr/>
        </p:nvPicPr>
        <p:blipFill>
          <a:blip r:embed="rId4">
            <a:alphaModFix/>
          </a:blip>
          <a:stretch>
            <a:fillRect/>
          </a:stretch>
        </p:blipFill>
        <p:spPr>
          <a:xfrm>
            <a:off x="764179" y="1594812"/>
            <a:ext cx="113222" cy="107051"/>
          </a:xfrm>
          <a:prstGeom prst="rect">
            <a:avLst/>
          </a:prstGeom>
          <a:noFill/>
          <a:ln>
            <a:noFill/>
          </a:ln>
        </p:spPr>
      </p:pic>
      <p:sp>
        <p:nvSpPr>
          <p:cNvPr id="71" name="Google Shape;71;p14"/>
          <p:cNvSpPr txBox="1"/>
          <p:nvPr/>
        </p:nvSpPr>
        <p:spPr>
          <a:xfrm>
            <a:off x="949250" y="1879188"/>
            <a:ext cx="200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3F4250"/>
                </a:solidFill>
                <a:latin typeface="Comfortaa Medium"/>
                <a:ea typeface="Comfortaa Medium"/>
                <a:cs typeface="Comfortaa Medium"/>
                <a:sym typeface="Comfortaa Medium"/>
              </a:rPr>
              <a:t>Gameplay</a:t>
            </a:r>
            <a:endParaRPr sz="1800">
              <a:solidFill>
                <a:srgbClr val="3F4250"/>
              </a:solidFill>
              <a:latin typeface="Comfortaa Medium"/>
              <a:ea typeface="Comfortaa Medium"/>
              <a:cs typeface="Comfortaa Medium"/>
              <a:sym typeface="Comfortaa Medium"/>
            </a:endParaRPr>
          </a:p>
        </p:txBody>
      </p:sp>
      <p:pic>
        <p:nvPicPr>
          <p:cNvPr id="72" name="Google Shape;72;p14"/>
          <p:cNvPicPr preferRelativeResize="0"/>
          <p:nvPr/>
        </p:nvPicPr>
        <p:blipFill>
          <a:blip r:embed="rId4">
            <a:alphaModFix/>
          </a:blip>
          <a:stretch>
            <a:fillRect/>
          </a:stretch>
        </p:blipFill>
        <p:spPr>
          <a:xfrm>
            <a:off x="764179" y="2056512"/>
            <a:ext cx="113222" cy="107051"/>
          </a:xfrm>
          <a:prstGeom prst="rect">
            <a:avLst/>
          </a:prstGeom>
          <a:noFill/>
          <a:ln>
            <a:noFill/>
          </a:ln>
        </p:spPr>
      </p:pic>
      <p:sp>
        <p:nvSpPr>
          <p:cNvPr id="73" name="Google Shape;73;p14"/>
          <p:cNvSpPr txBox="1"/>
          <p:nvPr/>
        </p:nvSpPr>
        <p:spPr>
          <a:xfrm>
            <a:off x="949250" y="2340888"/>
            <a:ext cx="209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3F4250"/>
                </a:solidFill>
                <a:latin typeface="Comfortaa Medium"/>
                <a:ea typeface="Comfortaa Medium"/>
                <a:cs typeface="Comfortaa Medium"/>
                <a:sym typeface="Comfortaa Medium"/>
              </a:rPr>
              <a:t>Buildings</a:t>
            </a:r>
            <a:endParaRPr sz="1800">
              <a:solidFill>
                <a:srgbClr val="3F4250"/>
              </a:solidFill>
              <a:latin typeface="Comfortaa Medium"/>
              <a:ea typeface="Comfortaa Medium"/>
              <a:cs typeface="Comfortaa Medium"/>
              <a:sym typeface="Comfortaa Medium"/>
            </a:endParaRPr>
          </a:p>
        </p:txBody>
      </p:sp>
      <p:pic>
        <p:nvPicPr>
          <p:cNvPr id="74" name="Google Shape;74;p14"/>
          <p:cNvPicPr preferRelativeResize="0"/>
          <p:nvPr/>
        </p:nvPicPr>
        <p:blipFill>
          <a:blip r:embed="rId4">
            <a:alphaModFix/>
          </a:blip>
          <a:stretch>
            <a:fillRect/>
          </a:stretch>
        </p:blipFill>
        <p:spPr>
          <a:xfrm>
            <a:off x="764179" y="2518212"/>
            <a:ext cx="113222" cy="107051"/>
          </a:xfrm>
          <a:prstGeom prst="rect">
            <a:avLst/>
          </a:prstGeom>
          <a:noFill/>
          <a:ln>
            <a:noFill/>
          </a:ln>
        </p:spPr>
      </p:pic>
      <p:sp>
        <p:nvSpPr>
          <p:cNvPr id="75" name="Google Shape;75;p14"/>
          <p:cNvSpPr txBox="1"/>
          <p:nvPr/>
        </p:nvSpPr>
        <p:spPr>
          <a:xfrm>
            <a:off x="949250" y="2802588"/>
            <a:ext cx="209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3F4250"/>
                </a:solidFill>
                <a:latin typeface="Comfortaa Medium"/>
                <a:ea typeface="Comfortaa Medium"/>
                <a:cs typeface="Comfortaa Medium"/>
                <a:sym typeface="Comfortaa Medium"/>
              </a:rPr>
              <a:t>Events</a:t>
            </a:r>
            <a:endParaRPr sz="1800">
              <a:solidFill>
                <a:srgbClr val="3F4250"/>
              </a:solidFill>
              <a:latin typeface="Comfortaa Medium"/>
              <a:ea typeface="Comfortaa Medium"/>
              <a:cs typeface="Comfortaa Medium"/>
              <a:sym typeface="Comfortaa Medium"/>
            </a:endParaRPr>
          </a:p>
        </p:txBody>
      </p:sp>
      <p:pic>
        <p:nvPicPr>
          <p:cNvPr id="76" name="Google Shape;76;p14"/>
          <p:cNvPicPr preferRelativeResize="0"/>
          <p:nvPr/>
        </p:nvPicPr>
        <p:blipFill>
          <a:blip r:embed="rId4">
            <a:alphaModFix/>
          </a:blip>
          <a:stretch>
            <a:fillRect/>
          </a:stretch>
        </p:blipFill>
        <p:spPr>
          <a:xfrm>
            <a:off x="764179" y="2979912"/>
            <a:ext cx="113222" cy="107051"/>
          </a:xfrm>
          <a:prstGeom prst="rect">
            <a:avLst/>
          </a:prstGeom>
          <a:noFill/>
          <a:ln>
            <a:noFill/>
          </a:ln>
        </p:spPr>
      </p:pic>
      <p:sp>
        <p:nvSpPr>
          <p:cNvPr id="77" name="Google Shape;77;p14"/>
          <p:cNvSpPr txBox="1"/>
          <p:nvPr/>
        </p:nvSpPr>
        <p:spPr>
          <a:xfrm>
            <a:off x="949250" y="3264300"/>
            <a:ext cx="209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3F4250"/>
                </a:solidFill>
                <a:latin typeface="Comfortaa Medium"/>
                <a:ea typeface="Comfortaa Medium"/>
                <a:cs typeface="Comfortaa Medium"/>
                <a:sym typeface="Comfortaa Medium"/>
              </a:rPr>
              <a:t>Interactions</a:t>
            </a:r>
            <a:endParaRPr sz="1800">
              <a:solidFill>
                <a:srgbClr val="3F4250"/>
              </a:solidFill>
              <a:latin typeface="Comfortaa Medium"/>
              <a:ea typeface="Comfortaa Medium"/>
              <a:cs typeface="Comfortaa Medium"/>
              <a:sym typeface="Comfortaa Medium"/>
            </a:endParaRPr>
          </a:p>
        </p:txBody>
      </p:sp>
      <p:pic>
        <p:nvPicPr>
          <p:cNvPr id="78" name="Google Shape;78;p14"/>
          <p:cNvPicPr preferRelativeResize="0"/>
          <p:nvPr/>
        </p:nvPicPr>
        <p:blipFill>
          <a:blip r:embed="rId4">
            <a:alphaModFix/>
          </a:blip>
          <a:stretch>
            <a:fillRect/>
          </a:stretch>
        </p:blipFill>
        <p:spPr>
          <a:xfrm>
            <a:off x="764179" y="3441624"/>
            <a:ext cx="113222" cy="107051"/>
          </a:xfrm>
          <a:prstGeom prst="rect">
            <a:avLst/>
          </a:prstGeom>
          <a:noFill/>
          <a:ln>
            <a:noFill/>
          </a:ln>
        </p:spPr>
      </p:pic>
      <p:pic>
        <p:nvPicPr>
          <p:cNvPr id="79" name="Google Shape;79;p14"/>
          <p:cNvPicPr preferRelativeResize="0"/>
          <p:nvPr/>
        </p:nvPicPr>
        <p:blipFill>
          <a:blip r:embed="rId5">
            <a:alphaModFix/>
          </a:blip>
          <a:stretch>
            <a:fillRect/>
          </a:stretch>
        </p:blipFill>
        <p:spPr>
          <a:xfrm>
            <a:off x="764175" y="4192314"/>
            <a:ext cx="629100" cy="590736"/>
          </a:xfrm>
          <a:prstGeom prst="rect">
            <a:avLst/>
          </a:prstGeom>
          <a:noFill/>
          <a:ln>
            <a:noFill/>
          </a:ln>
          <a:effectLst>
            <a:outerShdw blurRad="57150" rotWithShape="0" algn="bl" dir="5400000" dist="19050">
              <a:srgbClr val="000000">
                <a:alpha val="50000"/>
              </a:srgbClr>
            </a:outerShdw>
          </a:effectLst>
        </p:spPr>
      </p:pic>
      <p:sp>
        <p:nvSpPr>
          <p:cNvPr id="80" name="Google Shape;80;p14"/>
          <p:cNvSpPr txBox="1"/>
          <p:nvPr/>
        </p:nvSpPr>
        <p:spPr>
          <a:xfrm>
            <a:off x="949250" y="3726000"/>
            <a:ext cx="209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3F4250"/>
                </a:solidFill>
                <a:latin typeface="Comfortaa Medium"/>
                <a:ea typeface="Comfortaa Medium"/>
                <a:cs typeface="Comfortaa Medium"/>
                <a:sym typeface="Comfortaa Medium"/>
              </a:rPr>
              <a:t>Multiplayer</a:t>
            </a:r>
            <a:endParaRPr sz="1800">
              <a:solidFill>
                <a:srgbClr val="3F4250"/>
              </a:solidFill>
              <a:latin typeface="Comfortaa Medium"/>
              <a:ea typeface="Comfortaa Medium"/>
              <a:cs typeface="Comfortaa Medium"/>
              <a:sym typeface="Comfortaa Medium"/>
            </a:endParaRPr>
          </a:p>
        </p:txBody>
      </p:sp>
      <p:pic>
        <p:nvPicPr>
          <p:cNvPr id="81" name="Google Shape;81;p14"/>
          <p:cNvPicPr preferRelativeResize="0"/>
          <p:nvPr/>
        </p:nvPicPr>
        <p:blipFill>
          <a:blip r:embed="rId4">
            <a:alphaModFix/>
          </a:blip>
          <a:stretch>
            <a:fillRect/>
          </a:stretch>
        </p:blipFill>
        <p:spPr>
          <a:xfrm>
            <a:off x="764179" y="3903324"/>
            <a:ext cx="113222" cy="107051"/>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1800"/>
                                        <p:tgtEl>
                                          <p:spTgt spid="79"/>
                                        </p:tgtEl>
                                        <p:attrNameLst>
                                          <p:attrName>ppt_x</p:attrName>
                                        </p:attrNameLst>
                                      </p:cBhvr>
                                      <p:tavLst>
                                        <p:tav fmla="" tm="0">
                                          <p:val>
                                            <p:strVal val="#ppt_x-1"/>
                                          </p:val>
                                        </p:tav>
                                        <p:tav fmla="" tm="100000">
                                          <p:val>
                                            <p:strVal val="#ppt_x"/>
                                          </p:val>
                                        </p:tav>
                                      </p:tavLst>
                                    </p:anim>
                                  </p:childTnLst>
                                </p:cTn>
                              </p:par>
                            </p:childTnLst>
                          </p:cTn>
                        </p:par>
                        <p:par>
                          <p:cTn fill="hold">
                            <p:stCondLst>
                              <p:cond delay="1800"/>
                            </p:stCondLst>
                            <p:childTnLst>
                              <p:par>
                                <p:cTn fill="hold" nodeType="afterEffect" presetClass="entr" presetID="2" presetSubtype="4">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2400"/>
                                        <p:tgtEl>
                                          <p:spTgt spid="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p:nvPr/>
        </p:nvSpPr>
        <p:spPr>
          <a:xfrm>
            <a:off x="2658449" y="3179134"/>
            <a:ext cx="1246200" cy="1266300"/>
          </a:xfrm>
          <a:prstGeom prst="rect">
            <a:avLst/>
          </a:prstGeom>
          <a:noFill/>
          <a:ln cap="flat" cmpd="sng" w="28575">
            <a:solidFill>
              <a:srgbClr val="3F425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F4250"/>
              </a:solidFill>
            </a:endParaRPr>
          </a:p>
        </p:txBody>
      </p:sp>
      <p:sp>
        <p:nvSpPr>
          <p:cNvPr id="87" name="Google Shape;87;p15"/>
          <p:cNvSpPr/>
          <p:nvPr/>
        </p:nvSpPr>
        <p:spPr>
          <a:xfrm>
            <a:off x="1169911" y="930684"/>
            <a:ext cx="1999800" cy="1331100"/>
          </a:xfrm>
          <a:prstGeom prst="rect">
            <a:avLst/>
          </a:prstGeom>
          <a:noFill/>
          <a:ln cap="flat" cmpd="sng" w="28575">
            <a:solidFill>
              <a:srgbClr val="3F425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F4250"/>
              </a:solidFill>
            </a:endParaRPr>
          </a:p>
        </p:txBody>
      </p:sp>
      <p:sp>
        <p:nvSpPr>
          <p:cNvPr id="88" name="Google Shape;88;p15"/>
          <p:cNvSpPr/>
          <p:nvPr/>
        </p:nvSpPr>
        <p:spPr>
          <a:xfrm>
            <a:off x="5182550" y="1728413"/>
            <a:ext cx="2931600" cy="1795200"/>
          </a:xfrm>
          <a:prstGeom prst="rect">
            <a:avLst/>
          </a:prstGeom>
          <a:noFill/>
          <a:ln cap="flat" cmpd="sng" w="28575">
            <a:solidFill>
              <a:srgbClr val="3F425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F4250"/>
              </a:solidFill>
            </a:endParaRPr>
          </a:p>
        </p:txBody>
      </p:sp>
      <p:pic>
        <p:nvPicPr>
          <p:cNvPr id="89" name="Google Shape;89;p15"/>
          <p:cNvPicPr preferRelativeResize="0"/>
          <p:nvPr/>
        </p:nvPicPr>
        <p:blipFill rotWithShape="1">
          <a:blip r:embed="rId3">
            <a:alphaModFix/>
          </a:blip>
          <a:srcRect b="0" l="0" r="69901" t="0"/>
          <a:stretch/>
        </p:blipFill>
        <p:spPr>
          <a:xfrm>
            <a:off x="1029860" y="554365"/>
            <a:ext cx="525331" cy="498043"/>
          </a:xfrm>
          <a:prstGeom prst="rect">
            <a:avLst/>
          </a:prstGeom>
          <a:noFill/>
          <a:ln>
            <a:noFill/>
          </a:ln>
          <a:effectLst>
            <a:outerShdw blurRad="57150" rotWithShape="0" algn="bl" dir="5400000" dist="19050">
              <a:srgbClr val="000000">
                <a:alpha val="50000"/>
              </a:srgbClr>
            </a:outerShdw>
          </a:effectLst>
        </p:spPr>
      </p:pic>
      <p:pic>
        <p:nvPicPr>
          <p:cNvPr id="90" name="Google Shape;90;p15"/>
          <p:cNvPicPr preferRelativeResize="0"/>
          <p:nvPr/>
        </p:nvPicPr>
        <p:blipFill rotWithShape="1">
          <a:blip r:embed="rId4">
            <a:alphaModFix/>
          </a:blip>
          <a:srcRect b="0" l="0" r="67069" t="0"/>
          <a:stretch/>
        </p:blipFill>
        <p:spPr>
          <a:xfrm>
            <a:off x="1438431" y="328766"/>
            <a:ext cx="220303" cy="209063"/>
          </a:xfrm>
          <a:prstGeom prst="rect">
            <a:avLst/>
          </a:prstGeom>
          <a:noFill/>
          <a:ln>
            <a:noFill/>
          </a:ln>
          <a:effectLst>
            <a:outerShdw blurRad="57150" rotWithShape="0" algn="bl" dir="5400000" dist="19050">
              <a:srgbClr val="000000">
                <a:alpha val="50000"/>
              </a:srgbClr>
            </a:outerShdw>
          </a:effectLst>
        </p:spPr>
      </p:pic>
      <p:pic>
        <p:nvPicPr>
          <p:cNvPr id="91" name="Google Shape;91;p15"/>
          <p:cNvPicPr preferRelativeResize="0"/>
          <p:nvPr/>
        </p:nvPicPr>
        <p:blipFill rotWithShape="1">
          <a:blip r:embed="rId5">
            <a:alphaModFix/>
          </a:blip>
          <a:srcRect b="0" l="0" r="57655" t="0"/>
          <a:stretch/>
        </p:blipFill>
        <p:spPr>
          <a:xfrm>
            <a:off x="5182550" y="1293697"/>
            <a:ext cx="1246291" cy="699004"/>
          </a:xfrm>
          <a:prstGeom prst="rect">
            <a:avLst/>
          </a:prstGeom>
          <a:noFill/>
          <a:ln>
            <a:noFill/>
          </a:ln>
          <a:effectLst>
            <a:outerShdw blurRad="57150" rotWithShape="0" algn="bl" dir="5400000" dist="19050">
              <a:srgbClr val="000000">
                <a:alpha val="50000"/>
              </a:srgbClr>
            </a:outerShdw>
          </a:effectLst>
        </p:spPr>
      </p:pic>
      <p:pic>
        <p:nvPicPr>
          <p:cNvPr id="92" name="Google Shape;92;p15"/>
          <p:cNvPicPr preferRelativeResize="0"/>
          <p:nvPr/>
        </p:nvPicPr>
        <p:blipFill rotWithShape="1">
          <a:blip r:embed="rId6">
            <a:alphaModFix/>
          </a:blip>
          <a:srcRect b="0" l="0" r="86702" t="0"/>
          <a:stretch/>
        </p:blipFill>
        <p:spPr>
          <a:xfrm>
            <a:off x="7458700" y="1917962"/>
            <a:ext cx="280177" cy="567903"/>
          </a:xfrm>
          <a:prstGeom prst="rect">
            <a:avLst/>
          </a:prstGeom>
          <a:noFill/>
          <a:ln>
            <a:noFill/>
          </a:ln>
          <a:effectLst>
            <a:outerShdw blurRad="57150" rotWithShape="0" algn="bl" dir="5400000" dist="19050">
              <a:srgbClr val="000000">
                <a:alpha val="50000"/>
              </a:srgbClr>
            </a:outerShdw>
          </a:effectLst>
        </p:spPr>
      </p:pic>
      <p:pic>
        <p:nvPicPr>
          <p:cNvPr id="93" name="Google Shape;93;p15"/>
          <p:cNvPicPr preferRelativeResize="0"/>
          <p:nvPr/>
        </p:nvPicPr>
        <p:blipFill>
          <a:blip r:embed="rId7">
            <a:alphaModFix/>
          </a:blip>
          <a:stretch>
            <a:fillRect/>
          </a:stretch>
        </p:blipFill>
        <p:spPr>
          <a:xfrm>
            <a:off x="1474780" y="1166693"/>
            <a:ext cx="690584" cy="966819"/>
          </a:xfrm>
          <a:prstGeom prst="rect">
            <a:avLst/>
          </a:prstGeom>
          <a:noFill/>
          <a:ln>
            <a:noFill/>
          </a:ln>
          <a:effectLst>
            <a:outerShdw blurRad="57150" rotWithShape="0" algn="bl" dir="5400000" dist="19050">
              <a:srgbClr val="000000">
                <a:alpha val="50000"/>
              </a:srgbClr>
            </a:outerShdw>
          </a:effectLst>
        </p:spPr>
      </p:pic>
      <p:pic>
        <p:nvPicPr>
          <p:cNvPr id="94" name="Google Shape;94;p15"/>
          <p:cNvPicPr preferRelativeResize="0"/>
          <p:nvPr/>
        </p:nvPicPr>
        <p:blipFill rotWithShape="1">
          <a:blip r:embed="rId8">
            <a:alphaModFix/>
          </a:blip>
          <a:srcRect b="0" l="0" r="79916" t="0"/>
          <a:stretch/>
        </p:blipFill>
        <p:spPr>
          <a:xfrm>
            <a:off x="5445712" y="2485856"/>
            <a:ext cx="719989" cy="795181"/>
          </a:xfrm>
          <a:prstGeom prst="rect">
            <a:avLst/>
          </a:prstGeom>
          <a:noFill/>
          <a:ln>
            <a:noFill/>
          </a:ln>
          <a:effectLst>
            <a:outerShdw blurRad="57150" rotWithShape="0" algn="bl" dir="5400000" dist="19050">
              <a:srgbClr val="000000">
                <a:alpha val="50000"/>
              </a:srgbClr>
            </a:outerShdw>
          </a:effectLst>
        </p:spPr>
      </p:pic>
      <p:pic>
        <p:nvPicPr>
          <p:cNvPr id="95" name="Google Shape;95;p15"/>
          <p:cNvPicPr preferRelativeResize="0"/>
          <p:nvPr/>
        </p:nvPicPr>
        <p:blipFill>
          <a:blip r:embed="rId9">
            <a:alphaModFix/>
          </a:blip>
          <a:stretch>
            <a:fillRect/>
          </a:stretch>
        </p:blipFill>
        <p:spPr>
          <a:xfrm>
            <a:off x="2967108" y="3619943"/>
            <a:ext cx="628884" cy="699004"/>
          </a:xfrm>
          <a:prstGeom prst="rect">
            <a:avLst/>
          </a:prstGeom>
          <a:noFill/>
          <a:ln>
            <a:noFill/>
          </a:ln>
          <a:effectLst>
            <a:outerShdw blurRad="57150" rotWithShape="0" algn="bl" dir="5400000" dist="19050">
              <a:srgbClr val="000000">
                <a:alpha val="50000"/>
              </a:srgbClr>
            </a:outerShdw>
          </a:effectLst>
        </p:spPr>
      </p:pic>
      <p:pic>
        <p:nvPicPr>
          <p:cNvPr id="96" name="Google Shape;96;p15"/>
          <p:cNvPicPr preferRelativeResize="0"/>
          <p:nvPr/>
        </p:nvPicPr>
        <p:blipFill rotWithShape="1">
          <a:blip r:embed="rId10">
            <a:alphaModFix/>
          </a:blip>
          <a:srcRect b="6460" l="7126" r="61103" t="11241"/>
          <a:stretch/>
        </p:blipFill>
        <p:spPr>
          <a:xfrm>
            <a:off x="2522661" y="1124208"/>
            <a:ext cx="332025" cy="347499"/>
          </a:xfrm>
          <a:prstGeom prst="rect">
            <a:avLst/>
          </a:prstGeom>
          <a:noFill/>
          <a:ln>
            <a:noFill/>
          </a:ln>
        </p:spPr>
      </p:pic>
      <p:pic>
        <p:nvPicPr>
          <p:cNvPr id="97" name="Google Shape;97;p15"/>
          <p:cNvPicPr preferRelativeResize="0"/>
          <p:nvPr/>
        </p:nvPicPr>
        <p:blipFill rotWithShape="1">
          <a:blip r:embed="rId11">
            <a:alphaModFix/>
          </a:blip>
          <a:srcRect b="12395" l="0" r="74645" t="0"/>
          <a:stretch/>
        </p:blipFill>
        <p:spPr>
          <a:xfrm>
            <a:off x="6112318" y="2373565"/>
            <a:ext cx="280192" cy="286932"/>
          </a:xfrm>
          <a:prstGeom prst="rect">
            <a:avLst/>
          </a:prstGeom>
          <a:noFill/>
          <a:ln>
            <a:noFill/>
          </a:ln>
          <a:effectLst>
            <a:outerShdw blurRad="57150" rotWithShape="0" algn="bl" dir="5400000" dist="19050">
              <a:srgbClr val="000000">
                <a:alpha val="50000"/>
              </a:srgbClr>
            </a:outerShdw>
          </a:effectLst>
        </p:spPr>
      </p:pic>
      <p:pic>
        <p:nvPicPr>
          <p:cNvPr id="98" name="Google Shape;98;p15"/>
          <p:cNvPicPr preferRelativeResize="0"/>
          <p:nvPr/>
        </p:nvPicPr>
        <p:blipFill rotWithShape="1">
          <a:blip r:embed="rId12">
            <a:alphaModFix/>
          </a:blip>
          <a:srcRect b="7106" l="4813" r="68461" t="0"/>
          <a:stretch/>
        </p:blipFill>
        <p:spPr>
          <a:xfrm>
            <a:off x="2109566" y="1052409"/>
            <a:ext cx="332020" cy="419301"/>
          </a:xfrm>
          <a:prstGeom prst="rect">
            <a:avLst/>
          </a:prstGeom>
          <a:noFill/>
          <a:ln>
            <a:noFill/>
          </a:ln>
          <a:effectLst>
            <a:outerShdw blurRad="57150" rotWithShape="0" algn="bl" dir="5400000" dist="19050">
              <a:srgbClr val="000000">
                <a:alpha val="50000"/>
              </a:srgbClr>
            </a:outerShdw>
          </a:effectLst>
        </p:spPr>
      </p:pic>
      <p:pic>
        <p:nvPicPr>
          <p:cNvPr id="99" name="Google Shape;99;p15"/>
          <p:cNvPicPr preferRelativeResize="0"/>
          <p:nvPr/>
        </p:nvPicPr>
        <p:blipFill rotWithShape="1">
          <a:blip r:embed="rId13">
            <a:alphaModFix/>
          </a:blip>
          <a:srcRect b="17855" l="77480" r="3122" t="36930"/>
          <a:stretch/>
        </p:blipFill>
        <p:spPr>
          <a:xfrm>
            <a:off x="3437443" y="3369833"/>
            <a:ext cx="280193" cy="326563"/>
          </a:xfrm>
          <a:prstGeom prst="rect">
            <a:avLst/>
          </a:prstGeom>
          <a:noFill/>
          <a:ln>
            <a:noFill/>
          </a:ln>
          <a:effectLst>
            <a:outerShdw blurRad="57150" rotWithShape="0" algn="bl" dir="5400000" dist="19050">
              <a:srgbClr val="000000">
                <a:alpha val="50000"/>
              </a:srgbClr>
            </a:outerShdw>
          </a:effectLst>
        </p:spPr>
      </p:pic>
      <p:sp>
        <p:nvSpPr>
          <p:cNvPr id="100" name="Google Shape;100;p15"/>
          <p:cNvSpPr txBox="1"/>
          <p:nvPr/>
        </p:nvSpPr>
        <p:spPr>
          <a:xfrm>
            <a:off x="2045611" y="2247797"/>
            <a:ext cx="11241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r">
              <a:spcBef>
                <a:spcPts val="0"/>
              </a:spcBef>
              <a:spcAft>
                <a:spcPts val="0"/>
              </a:spcAft>
              <a:buNone/>
            </a:pPr>
            <a:r>
              <a:rPr lang="fr" sz="1200">
                <a:solidFill>
                  <a:srgbClr val="3F4250"/>
                </a:solidFill>
                <a:latin typeface="Comfortaa SemiBold"/>
                <a:ea typeface="Comfortaa SemiBold"/>
                <a:cs typeface="Comfortaa SemiBold"/>
                <a:sym typeface="Comfortaa SemiBold"/>
              </a:rPr>
              <a:t>Front end</a:t>
            </a:r>
            <a:endParaRPr sz="1200">
              <a:solidFill>
                <a:srgbClr val="3F4250"/>
              </a:solidFill>
              <a:latin typeface="Comfortaa SemiBold"/>
              <a:ea typeface="Comfortaa SemiBold"/>
              <a:cs typeface="Comfortaa SemiBold"/>
              <a:sym typeface="Comfortaa SemiBold"/>
            </a:endParaRPr>
          </a:p>
        </p:txBody>
      </p:sp>
      <p:sp>
        <p:nvSpPr>
          <p:cNvPr id="101" name="Google Shape;101;p15"/>
          <p:cNvSpPr txBox="1"/>
          <p:nvPr/>
        </p:nvSpPr>
        <p:spPr>
          <a:xfrm>
            <a:off x="2658461" y="4445434"/>
            <a:ext cx="12462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r">
              <a:spcBef>
                <a:spcPts val="0"/>
              </a:spcBef>
              <a:spcAft>
                <a:spcPts val="0"/>
              </a:spcAft>
              <a:buNone/>
            </a:pPr>
            <a:r>
              <a:rPr lang="fr" sz="1200">
                <a:solidFill>
                  <a:srgbClr val="3F4250"/>
                </a:solidFill>
                <a:latin typeface="Comfortaa SemiBold"/>
                <a:ea typeface="Comfortaa SemiBold"/>
                <a:cs typeface="Comfortaa SemiBold"/>
                <a:sym typeface="Comfortaa SemiBold"/>
              </a:rPr>
              <a:t>Game engine</a:t>
            </a:r>
            <a:endParaRPr sz="1200">
              <a:solidFill>
                <a:srgbClr val="3F4250"/>
              </a:solidFill>
              <a:latin typeface="Comfortaa SemiBold"/>
              <a:ea typeface="Comfortaa SemiBold"/>
              <a:cs typeface="Comfortaa SemiBold"/>
              <a:sym typeface="Comfortaa SemiBold"/>
            </a:endParaRPr>
          </a:p>
        </p:txBody>
      </p:sp>
      <p:sp>
        <p:nvSpPr>
          <p:cNvPr id="102" name="Google Shape;102;p15"/>
          <p:cNvSpPr txBox="1"/>
          <p:nvPr/>
        </p:nvSpPr>
        <p:spPr>
          <a:xfrm>
            <a:off x="6867961" y="3523634"/>
            <a:ext cx="12462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r">
              <a:spcBef>
                <a:spcPts val="0"/>
              </a:spcBef>
              <a:spcAft>
                <a:spcPts val="0"/>
              </a:spcAft>
              <a:buNone/>
            </a:pPr>
            <a:r>
              <a:rPr lang="fr" sz="1200">
                <a:solidFill>
                  <a:srgbClr val="3F4250"/>
                </a:solidFill>
                <a:latin typeface="Comfortaa SemiBold"/>
                <a:ea typeface="Comfortaa SemiBold"/>
                <a:cs typeface="Comfortaa SemiBold"/>
                <a:sym typeface="Comfortaa SemiBold"/>
              </a:rPr>
              <a:t>Back end</a:t>
            </a:r>
            <a:endParaRPr sz="1200">
              <a:solidFill>
                <a:srgbClr val="3F4250"/>
              </a:solidFill>
              <a:latin typeface="Comfortaa SemiBold"/>
              <a:ea typeface="Comfortaa SemiBold"/>
              <a:cs typeface="Comfortaa SemiBold"/>
              <a:sym typeface="Comfortaa SemiBold"/>
            </a:endParaRPr>
          </a:p>
        </p:txBody>
      </p:sp>
      <p:cxnSp>
        <p:nvCxnSpPr>
          <p:cNvPr id="103" name="Google Shape;103;p15"/>
          <p:cNvCxnSpPr/>
          <p:nvPr/>
        </p:nvCxnSpPr>
        <p:spPr>
          <a:xfrm flipH="1" rot="-5400000">
            <a:off x="1375986" y="2768609"/>
            <a:ext cx="1380600" cy="815100"/>
          </a:xfrm>
          <a:prstGeom prst="bentConnector3">
            <a:avLst>
              <a:gd fmla="val 100440" name="adj1"/>
            </a:avLst>
          </a:prstGeom>
          <a:noFill/>
          <a:ln cap="flat" cmpd="sng" w="28575">
            <a:solidFill>
              <a:srgbClr val="3F4250"/>
            </a:solidFill>
            <a:prstDash val="solid"/>
            <a:round/>
            <a:headEnd len="med" w="med" type="none"/>
            <a:tailEnd len="med" w="med" type="diamond"/>
          </a:ln>
          <a:effectLst>
            <a:outerShdw blurRad="57150" rotWithShape="0" algn="bl" dir="5400000" dist="19050">
              <a:srgbClr val="000000">
                <a:alpha val="50000"/>
              </a:srgbClr>
            </a:outerShdw>
          </a:effectLst>
        </p:spPr>
      </p:cxnSp>
      <p:cxnSp>
        <p:nvCxnSpPr>
          <p:cNvPr id="104" name="Google Shape;104;p15"/>
          <p:cNvCxnSpPr/>
          <p:nvPr/>
        </p:nvCxnSpPr>
        <p:spPr>
          <a:xfrm flipH="1" rot="10800000">
            <a:off x="4062011" y="2962209"/>
            <a:ext cx="940800" cy="904200"/>
          </a:xfrm>
          <a:prstGeom prst="bentConnector3">
            <a:avLst>
              <a:gd fmla="val 50000" name="adj1"/>
            </a:avLst>
          </a:prstGeom>
          <a:noFill/>
          <a:ln cap="flat" cmpd="sng" w="28575">
            <a:solidFill>
              <a:srgbClr val="3F4250"/>
            </a:solidFill>
            <a:prstDash val="solid"/>
            <a:round/>
            <a:headEnd len="med" w="med" type="none"/>
            <a:tailEnd len="med" w="med" type="diamond"/>
          </a:ln>
          <a:effectLst>
            <a:outerShdw blurRad="57150" rotWithShape="0" algn="bl" dir="5400000" dist="19050">
              <a:srgbClr val="000000">
                <a:alpha val="50000"/>
              </a:srgbClr>
            </a:outerShdw>
          </a:effectLst>
        </p:spPr>
      </p:cxnSp>
      <p:cxnSp>
        <p:nvCxnSpPr>
          <p:cNvPr id="105" name="Google Shape;105;p15"/>
          <p:cNvCxnSpPr/>
          <p:nvPr/>
        </p:nvCxnSpPr>
        <p:spPr>
          <a:xfrm flipH="1" rot="10800000">
            <a:off x="6255936" y="2602759"/>
            <a:ext cx="1328400" cy="341700"/>
          </a:xfrm>
          <a:prstGeom prst="bentConnector3">
            <a:avLst>
              <a:gd fmla="val 100007" name="adj1"/>
            </a:avLst>
          </a:prstGeom>
          <a:noFill/>
          <a:ln cap="flat" cmpd="sng" w="28575">
            <a:solidFill>
              <a:srgbClr val="3F4250"/>
            </a:solidFill>
            <a:prstDash val="solid"/>
            <a:round/>
            <a:headEnd len="med" w="med" type="none"/>
            <a:tailEnd len="med" w="med" type="diamond"/>
          </a:ln>
          <a:effectLst>
            <a:outerShdw blurRad="57150" rotWithShape="0" algn="bl" dir="5400000" dist="19050">
              <a:srgbClr val="000000">
                <a:alpha val="50000"/>
              </a:srgbClr>
            </a:outerShdw>
          </a:effectLst>
        </p:spPr>
      </p:cxnSp>
      <p:pic>
        <p:nvPicPr>
          <p:cNvPr id="106" name="Google Shape;106;p15"/>
          <p:cNvPicPr preferRelativeResize="0"/>
          <p:nvPr/>
        </p:nvPicPr>
        <p:blipFill rotWithShape="1">
          <a:blip r:embed="rId5">
            <a:alphaModFix/>
          </a:blip>
          <a:srcRect b="0" l="0" r="57655" t="0"/>
          <a:stretch/>
        </p:blipFill>
        <p:spPr>
          <a:xfrm>
            <a:off x="2717449" y="2933763"/>
            <a:ext cx="720000" cy="403822"/>
          </a:xfrm>
          <a:prstGeom prst="rect">
            <a:avLst/>
          </a:prstGeom>
          <a:noFill/>
          <a:ln>
            <a:noFill/>
          </a:ln>
          <a:effectLst>
            <a:outerShdw blurRad="57150" rotWithShape="0" algn="bl" dir="5400000" dist="19050">
              <a:srgbClr val="000000">
                <a:alpha val="50000"/>
              </a:srgbClr>
            </a:outerShdw>
          </a:effectLst>
        </p:spPr>
      </p:pic>
      <p:sp>
        <p:nvSpPr>
          <p:cNvPr id="107" name="Google Shape;107;p15"/>
          <p:cNvSpPr/>
          <p:nvPr/>
        </p:nvSpPr>
        <p:spPr>
          <a:xfrm>
            <a:off x="0" y="4595700"/>
            <a:ext cx="920100" cy="547800"/>
          </a:xfrm>
          <a:prstGeom prst="rtTriangle">
            <a:avLst/>
          </a:prstGeom>
          <a:solidFill>
            <a:srgbClr val="3F4250"/>
          </a:solidFill>
          <a:ln cap="flat" cmpd="sng" w="9525">
            <a:solidFill>
              <a:srgbClr val="3F42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latin typeface="Comfortaa"/>
                <a:ea typeface="Comfortaa"/>
                <a:cs typeface="Comfortaa"/>
                <a:sym typeface="Comfortaa"/>
              </a:rPr>
              <a:t>1 </a:t>
            </a:r>
            <a:endParaRPr b="1" sz="1000">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6"/>
          <p:cNvPicPr preferRelativeResize="0"/>
          <p:nvPr/>
        </p:nvPicPr>
        <p:blipFill>
          <a:blip r:embed="rId3">
            <a:alphaModFix/>
          </a:blip>
          <a:stretch>
            <a:fillRect/>
          </a:stretch>
        </p:blipFill>
        <p:spPr>
          <a:xfrm>
            <a:off x="2919063" y="912534"/>
            <a:ext cx="3305874" cy="943341"/>
          </a:xfrm>
          <a:prstGeom prst="rect">
            <a:avLst/>
          </a:prstGeom>
          <a:noFill/>
          <a:ln>
            <a:noFill/>
          </a:ln>
          <a:effectLst>
            <a:outerShdw blurRad="57150" rotWithShape="0" algn="bl" dir="5400000" dist="19050">
              <a:srgbClr val="000000">
                <a:alpha val="50000"/>
              </a:srgbClr>
            </a:outerShdw>
          </a:effectLst>
        </p:spPr>
      </p:pic>
      <p:pic>
        <p:nvPicPr>
          <p:cNvPr id="114" name="Google Shape;114;p16"/>
          <p:cNvPicPr preferRelativeResize="0"/>
          <p:nvPr/>
        </p:nvPicPr>
        <p:blipFill>
          <a:blip r:embed="rId4">
            <a:alphaModFix/>
          </a:blip>
          <a:stretch>
            <a:fillRect/>
          </a:stretch>
        </p:blipFill>
        <p:spPr>
          <a:xfrm>
            <a:off x="5344049" y="733073"/>
            <a:ext cx="880876" cy="275275"/>
          </a:xfrm>
          <a:prstGeom prst="rect">
            <a:avLst/>
          </a:prstGeom>
          <a:noFill/>
          <a:ln>
            <a:noFill/>
          </a:ln>
          <a:effectLst>
            <a:outerShdw blurRad="57150" rotWithShape="0" algn="bl" dir="5400000" dist="19050">
              <a:srgbClr val="000000">
                <a:alpha val="50000"/>
              </a:srgbClr>
            </a:outerShdw>
          </a:effectLst>
        </p:spPr>
      </p:pic>
      <p:sp>
        <p:nvSpPr>
          <p:cNvPr id="115" name="Google Shape;115;p16"/>
          <p:cNvSpPr txBox="1"/>
          <p:nvPr/>
        </p:nvSpPr>
        <p:spPr>
          <a:xfrm>
            <a:off x="1328250" y="2832188"/>
            <a:ext cx="64875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434343"/>
                </a:solidFill>
                <a:latin typeface="Comfortaa Medium"/>
                <a:ea typeface="Comfortaa Medium"/>
                <a:cs typeface="Comfortaa Medium"/>
                <a:sym typeface="Comfortaa Medium"/>
              </a:rPr>
              <a:t>Flutter is Google’s UI toolkit for building beautiful, natively compiled applications for mobile, web, desktop, and embedded devices from a single codebase.</a:t>
            </a:r>
            <a:endParaRPr>
              <a:solidFill>
                <a:srgbClr val="434343"/>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434343"/>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434343"/>
              </a:solidFill>
              <a:latin typeface="Comfortaa Medium"/>
              <a:ea typeface="Comfortaa Medium"/>
              <a:cs typeface="Comfortaa Medium"/>
              <a:sym typeface="Comfortaa Medium"/>
            </a:endParaRPr>
          </a:p>
          <a:p>
            <a:pPr indent="0" lvl="0" marL="0" rtl="0" algn="ctr">
              <a:spcBef>
                <a:spcPts val="0"/>
              </a:spcBef>
              <a:spcAft>
                <a:spcPts val="0"/>
              </a:spcAft>
              <a:buNone/>
            </a:pPr>
            <a:r>
              <a:rPr lang="fr" sz="1000">
                <a:solidFill>
                  <a:srgbClr val="434343"/>
                </a:solidFill>
                <a:latin typeface="Comfortaa Medium"/>
                <a:ea typeface="Comfortaa Medium"/>
                <a:cs typeface="Comfortaa Medium"/>
                <a:sym typeface="Comfortaa Medium"/>
              </a:rPr>
              <a:t>https://flutter.dev/</a:t>
            </a:r>
            <a:endParaRPr>
              <a:solidFill>
                <a:srgbClr val="434343"/>
              </a:solidFill>
              <a:latin typeface="Comfortaa Medium"/>
              <a:ea typeface="Comfortaa Medium"/>
              <a:cs typeface="Comfortaa Medium"/>
              <a:sym typeface="Comfortaa Medium"/>
            </a:endParaRPr>
          </a:p>
        </p:txBody>
      </p:sp>
      <p:sp>
        <p:nvSpPr>
          <p:cNvPr id="116" name="Google Shape;116;p16"/>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latin typeface="Comfortaa"/>
                <a:ea typeface="Comfortaa"/>
                <a:cs typeface="Comfortaa"/>
                <a:sym typeface="Comfortaa"/>
              </a:rPr>
              <a:t>2 </a:t>
            </a:r>
            <a:endParaRPr b="1" sz="1000">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7"/>
          <p:cNvPicPr preferRelativeResize="0"/>
          <p:nvPr/>
        </p:nvPicPr>
        <p:blipFill>
          <a:blip r:embed="rId3">
            <a:alphaModFix/>
          </a:blip>
          <a:stretch>
            <a:fillRect/>
          </a:stretch>
        </p:blipFill>
        <p:spPr>
          <a:xfrm>
            <a:off x="5665775" y="3050300"/>
            <a:ext cx="952500" cy="1333500"/>
          </a:xfrm>
          <a:prstGeom prst="rect">
            <a:avLst/>
          </a:prstGeom>
          <a:noFill/>
          <a:ln>
            <a:noFill/>
          </a:ln>
          <a:effectLst>
            <a:outerShdw blurRad="57150" rotWithShape="0" algn="bl" dir="5400000" dist="19050">
              <a:srgbClr val="000000">
                <a:alpha val="50000"/>
              </a:srgbClr>
            </a:outerShdw>
          </a:effectLst>
        </p:spPr>
      </p:pic>
      <p:pic>
        <p:nvPicPr>
          <p:cNvPr id="122" name="Google Shape;122;p17"/>
          <p:cNvPicPr preferRelativeResize="0"/>
          <p:nvPr/>
        </p:nvPicPr>
        <p:blipFill>
          <a:blip r:embed="rId4">
            <a:alphaModFix/>
          </a:blip>
          <a:stretch>
            <a:fillRect/>
          </a:stretch>
        </p:blipFill>
        <p:spPr>
          <a:xfrm>
            <a:off x="1090498" y="1130625"/>
            <a:ext cx="2375101" cy="862975"/>
          </a:xfrm>
          <a:prstGeom prst="rect">
            <a:avLst/>
          </a:prstGeom>
          <a:noFill/>
          <a:ln>
            <a:noFill/>
          </a:ln>
          <a:effectLst>
            <a:outerShdw blurRad="57150" rotWithShape="0" algn="bl" dir="5400000" dist="19050">
              <a:srgbClr val="000000">
                <a:alpha val="50000"/>
              </a:srgbClr>
            </a:outerShdw>
          </a:effectLst>
        </p:spPr>
      </p:pic>
      <p:sp>
        <p:nvSpPr>
          <p:cNvPr id="123" name="Google Shape;123;p17"/>
          <p:cNvSpPr txBox="1"/>
          <p:nvPr/>
        </p:nvSpPr>
        <p:spPr>
          <a:xfrm>
            <a:off x="6672650" y="3798800"/>
            <a:ext cx="1527300" cy="585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fr" sz="2600">
                <a:solidFill>
                  <a:srgbClr val="F58635"/>
                </a:solidFill>
                <a:latin typeface="Comfortaa"/>
                <a:ea typeface="Comfortaa"/>
                <a:cs typeface="Comfortaa"/>
                <a:sym typeface="Comfortaa"/>
              </a:rPr>
              <a:t>Bonfire</a:t>
            </a:r>
            <a:endParaRPr b="1" sz="2600">
              <a:solidFill>
                <a:srgbClr val="F58635"/>
              </a:solidFill>
              <a:latin typeface="Comfortaa"/>
              <a:ea typeface="Comfortaa"/>
              <a:cs typeface="Comfortaa"/>
              <a:sym typeface="Comfortaa"/>
            </a:endParaRPr>
          </a:p>
        </p:txBody>
      </p:sp>
      <p:sp>
        <p:nvSpPr>
          <p:cNvPr id="124" name="Google Shape;124;p17"/>
          <p:cNvSpPr txBox="1"/>
          <p:nvPr/>
        </p:nvSpPr>
        <p:spPr>
          <a:xfrm>
            <a:off x="5082625" y="909863"/>
            <a:ext cx="3518700" cy="163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3F4250"/>
                </a:solidFill>
                <a:latin typeface="Comfortaa Medium"/>
                <a:ea typeface="Comfortaa Medium"/>
                <a:cs typeface="Comfortaa Medium"/>
                <a:sym typeface="Comfortaa Medium"/>
              </a:rPr>
              <a:t>A minimalistic Flutter game engine. Provide a complete set of out-of-the-way solutions for the common problems every game developed in Flutter will share.</a:t>
            </a:r>
            <a:endParaRPr>
              <a:solidFill>
                <a:srgbClr val="3F4250"/>
              </a:solidFill>
              <a:latin typeface="Comfortaa Medium"/>
              <a:ea typeface="Comfortaa Medium"/>
              <a:cs typeface="Comfortaa Medium"/>
              <a:sym typeface="Comfortaa Medium"/>
            </a:endParaRPr>
          </a:p>
          <a:p>
            <a:pPr indent="0" lvl="0" marL="0" rtl="0" algn="l">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l">
              <a:spcBef>
                <a:spcPts val="0"/>
              </a:spcBef>
              <a:spcAft>
                <a:spcPts val="0"/>
              </a:spcAft>
              <a:buNone/>
            </a:pPr>
            <a:r>
              <a:rPr lang="fr" sz="1000">
                <a:solidFill>
                  <a:srgbClr val="3F4250"/>
                </a:solidFill>
                <a:latin typeface="Comfortaa Medium"/>
                <a:ea typeface="Comfortaa Medium"/>
                <a:cs typeface="Comfortaa Medium"/>
                <a:sym typeface="Comfortaa Medium"/>
              </a:rPr>
              <a:t>https://flame-engine.org/</a:t>
            </a:r>
            <a:endParaRPr sz="1000">
              <a:solidFill>
                <a:srgbClr val="3F4250"/>
              </a:solidFill>
              <a:latin typeface="Comfortaa Medium"/>
              <a:ea typeface="Comfortaa Medium"/>
              <a:cs typeface="Comfortaa Medium"/>
              <a:sym typeface="Comfortaa Medium"/>
            </a:endParaRPr>
          </a:p>
        </p:txBody>
      </p:sp>
      <p:sp>
        <p:nvSpPr>
          <p:cNvPr id="125" name="Google Shape;125;p17"/>
          <p:cNvSpPr txBox="1"/>
          <p:nvPr/>
        </p:nvSpPr>
        <p:spPr>
          <a:xfrm>
            <a:off x="518700" y="3286425"/>
            <a:ext cx="3518700" cy="1200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3F4250"/>
                </a:solidFill>
                <a:latin typeface="Comfortaa Medium"/>
                <a:ea typeface="Comfortaa Medium"/>
                <a:cs typeface="Comfortaa Medium"/>
                <a:sym typeface="Comfortaa Medium"/>
              </a:rPr>
              <a:t>2D game engine made on top of Flame. Create RPG-style or similar games with Flutter.</a:t>
            </a:r>
            <a:endParaRPr>
              <a:solidFill>
                <a:srgbClr val="3F4250"/>
              </a:solidFill>
              <a:latin typeface="Comfortaa Medium"/>
              <a:ea typeface="Comfortaa Medium"/>
              <a:cs typeface="Comfortaa Medium"/>
              <a:sym typeface="Comfortaa Medium"/>
            </a:endParaRPr>
          </a:p>
          <a:p>
            <a:pPr indent="0" lvl="0" marL="0" rtl="0" algn="l">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l">
              <a:spcBef>
                <a:spcPts val="0"/>
              </a:spcBef>
              <a:spcAft>
                <a:spcPts val="0"/>
              </a:spcAft>
              <a:buNone/>
            </a:pPr>
            <a:r>
              <a:rPr lang="fr" sz="1000">
                <a:solidFill>
                  <a:srgbClr val="3F4250"/>
                </a:solidFill>
                <a:latin typeface="Comfortaa Medium"/>
                <a:ea typeface="Comfortaa Medium"/>
                <a:cs typeface="Comfortaa Medium"/>
                <a:sym typeface="Comfortaa Medium"/>
              </a:rPr>
              <a:t>https://bonfire-engine.github.io/</a:t>
            </a:r>
            <a:endParaRPr sz="1000">
              <a:solidFill>
                <a:srgbClr val="3F4250"/>
              </a:solidFill>
              <a:latin typeface="Comfortaa Medium"/>
              <a:ea typeface="Comfortaa Medium"/>
              <a:cs typeface="Comfortaa Medium"/>
              <a:sym typeface="Comfortaa Medium"/>
            </a:endParaRPr>
          </a:p>
        </p:txBody>
      </p:sp>
      <p:sp>
        <p:nvSpPr>
          <p:cNvPr id="126" name="Google Shape;126;p17"/>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latin typeface="Comfortaa"/>
                <a:ea typeface="Comfortaa"/>
                <a:cs typeface="Comfortaa"/>
                <a:sym typeface="Comfortaa"/>
              </a:rPr>
              <a:t>3</a:t>
            </a:r>
            <a:endParaRPr b="1" sz="1000">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8"/>
          <p:cNvPicPr preferRelativeResize="0"/>
          <p:nvPr/>
        </p:nvPicPr>
        <p:blipFill>
          <a:blip r:embed="rId3">
            <a:alphaModFix/>
          </a:blip>
          <a:stretch>
            <a:fillRect/>
          </a:stretch>
        </p:blipFill>
        <p:spPr>
          <a:xfrm>
            <a:off x="3175574" y="695836"/>
            <a:ext cx="2792850" cy="1128325"/>
          </a:xfrm>
          <a:prstGeom prst="rect">
            <a:avLst/>
          </a:prstGeom>
          <a:noFill/>
          <a:ln>
            <a:noFill/>
          </a:ln>
        </p:spPr>
      </p:pic>
      <p:sp>
        <p:nvSpPr>
          <p:cNvPr id="132" name="Google Shape;132;p18"/>
          <p:cNvSpPr txBox="1"/>
          <p:nvPr/>
        </p:nvSpPr>
        <p:spPr>
          <a:xfrm>
            <a:off x="931050" y="2642125"/>
            <a:ext cx="72819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a:solidFill>
                  <a:srgbClr val="3F4250"/>
                </a:solidFill>
                <a:latin typeface="Comfortaa Medium"/>
                <a:ea typeface="Comfortaa Medium"/>
                <a:cs typeface="Comfortaa Medium"/>
                <a:sym typeface="Comfortaa Medium"/>
              </a:rPr>
              <a:t>    Tiled is a 2D level editor that helps you develop the content of your game. </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Clr>
                <a:schemeClr val="dk1"/>
              </a:buClr>
              <a:buSzPts val="1100"/>
              <a:buFont typeface="Arial"/>
              <a:buNone/>
            </a:pPr>
            <a:r>
              <a:rPr lang="fr">
                <a:solidFill>
                  <a:srgbClr val="3F4250"/>
                </a:solidFill>
                <a:latin typeface="Comfortaa Medium"/>
                <a:ea typeface="Comfortaa Medium"/>
                <a:cs typeface="Comfortaa Medium"/>
                <a:sym typeface="Comfortaa Medium"/>
              </a:rPr>
              <a:t>    Its primary feature is to edit tile maps of various forms, but it also supports free image placement as well as powerful ways to annotate your level with extra information used by the game.</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rPr lang="fr" sz="1000">
                <a:solidFill>
                  <a:srgbClr val="3F4250"/>
                </a:solidFill>
                <a:latin typeface="Comfortaa Medium"/>
                <a:ea typeface="Comfortaa Medium"/>
                <a:cs typeface="Comfortaa Medium"/>
                <a:sym typeface="Comfortaa Medium"/>
              </a:rPr>
              <a:t>https://www.mapeditor.org/</a:t>
            </a:r>
            <a:endParaRPr>
              <a:solidFill>
                <a:srgbClr val="3F4250"/>
              </a:solidFill>
              <a:latin typeface="Comfortaa Medium"/>
              <a:ea typeface="Comfortaa Medium"/>
              <a:cs typeface="Comfortaa Medium"/>
              <a:sym typeface="Comfortaa Medium"/>
            </a:endParaRPr>
          </a:p>
        </p:txBody>
      </p:sp>
      <p:sp>
        <p:nvSpPr>
          <p:cNvPr id="133" name="Google Shape;133;p18"/>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latin typeface="Comfortaa"/>
                <a:ea typeface="Comfortaa"/>
                <a:cs typeface="Comfortaa"/>
                <a:sym typeface="Comfortaa"/>
              </a:rPr>
              <a:t>4</a:t>
            </a:r>
            <a:r>
              <a:rPr b="1" lang="fr" sz="1000">
                <a:latin typeface="Comfortaa"/>
                <a:ea typeface="Comfortaa"/>
                <a:cs typeface="Comfortaa"/>
                <a:sym typeface="Comfortaa"/>
              </a:rPr>
              <a:t> </a:t>
            </a:r>
            <a:endParaRPr b="1" sz="1000">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9"/>
          <p:cNvPicPr preferRelativeResize="0"/>
          <p:nvPr/>
        </p:nvPicPr>
        <p:blipFill rotWithShape="1">
          <a:blip r:embed="rId3">
            <a:alphaModFix/>
          </a:blip>
          <a:srcRect b="15607" l="0" r="0" t="16943"/>
          <a:stretch/>
        </p:blipFill>
        <p:spPr>
          <a:xfrm>
            <a:off x="2725875" y="637388"/>
            <a:ext cx="3692249" cy="1245224"/>
          </a:xfrm>
          <a:prstGeom prst="rect">
            <a:avLst/>
          </a:prstGeom>
          <a:noFill/>
          <a:ln>
            <a:noFill/>
          </a:ln>
          <a:effectLst>
            <a:outerShdw blurRad="57150" rotWithShape="0" algn="bl" dir="5400000" dist="19050">
              <a:srgbClr val="000000">
                <a:alpha val="50000"/>
              </a:srgbClr>
            </a:outerShdw>
          </a:effectLst>
        </p:spPr>
      </p:pic>
      <p:sp>
        <p:nvSpPr>
          <p:cNvPr id="139" name="Google Shape;139;p19"/>
          <p:cNvSpPr txBox="1"/>
          <p:nvPr/>
        </p:nvSpPr>
        <p:spPr>
          <a:xfrm>
            <a:off x="2061300" y="2706150"/>
            <a:ext cx="5021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3F4250"/>
                </a:solidFill>
                <a:latin typeface="Comfortaa Medium"/>
                <a:ea typeface="Comfortaa Medium"/>
                <a:cs typeface="Comfortaa Medium"/>
                <a:sym typeface="Comfortaa Medium"/>
              </a:rPr>
              <a:t>As an asynchronous event-driven JavaScript runtime, Node.js is designed to build scalable network applications.</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rPr lang="fr" sz="1000">
                <a:solidFill>
                  <a:srgbClr val="3F4250"/>
                </a:solidFill>
                <a:latin typeface="Comfortaa Medium"/>
                <a:ea typeface="Comfortaa Medium"/>
                <a:cs typeface="Comfortaa Medium"/>
                <a:sym typeface="Comfortaa Medium"/>
              </a:rPr>
              <a:t>https://nodejs.org/</a:t>
            </a:r>
            <a:endParaRPr sz="1000">
              <a:solidFill>
                <a:srgbClr val="3F4250"/>
              </a:solidFill>
              <a:latin typeface="Comfortaa Medium"/>
              <a:ea typeface="Comfortaa Medium"/>
              <a:cs typeface="Comfortaa Medium"/>
              <a:sym typeface="Comfortaa Medium"/>
            </a:endParaRPr>
          </a:p>
        </p:txBody>
      </p:sp>
      <p:sp>
        <p:nvSpPr>
          <p:cNvPr id="140" name="Google Shape;140;p19"/>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latin typeface="Comfortaa"/>
                <a:ea typeface="Comfortaa"/>
                <a:cs typeface="Comfortaa"/>
                <a:sym typeface="Comfortaa"/>
              </a:rPr>
              <a:t>5</a:t>
            </a:r>
            <a:endParaRPr b="1" sz="1000">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0"/>
          <p:cNvPicPr preferRelativeResize="0"/>
          <p:nvPr/>
        </p:nvPicPr>
        <p:blipFill>
          <a:blip r:embed="rId3">
            <a:alphaModFix/>
          </a:blip>
          <a:stretch>
            <a:fillRect/>
          </a:stretch>
        </p:blipFill>
        <p:spPr>
          <a:xfrm>
            <a:off x="2396238" y="777400"/>
            <a:ext cx="4351526" cy="965200"/>
          </a:xfrm>
          <a:prstGeom prst="rect">
            <a:avLst/>
          </a:prstGeom>
          <a:noFill/>
          <a:ln>
            <a:noFill/>
          </a:ln>
          <a:effectLst>
            <a:outerShdw blurRad="57150" rotWithShape="0" algn="bl" dir="5400000" dist="19050">
              <a:srgbClr val="000000">
                <a:alpha val="50000"/>
              </a:srgbClr>
            </a:outerShdw>
          </a:effectLst>
        </p:spPr>
      </p:pic>
      <p:pic>
        <p:nvPicPr>
          <p:cNvPr id="146" name="Google Shape;146;p20"/>
          <p:cNvPicPr preferRelativeResize="0"/>
          <p:nvPr/>
        </p:nvPicPr>
        <p:blipFill>
          <a:blip r:embed="rId4">
            <a:alphaModFix/>
          </a:blip>
          <a:stretch>
            <a:fillRect/>
          </a:stretch>
        </p:blipFill>
        <p:spPr>
          <a:xfrm>
            <a:off x="5784426" y="506350"/>
            <a:ext cx="914499" cy="271050"/>
          </a:xfrm>
          <a:prstGeom prst="rect">
            <a:avLst/>
          </a:prstGeom>
          <a:noFill/>
          <a:ln>
            <a:noFill/>
          </a:ln>
          <a:effectLst>
            <a:outerShdw blurRad="57150" rotWithShape="0" algn="bl" dir="5400000" dist="19050">
              <a:srgbClr val="000000">
                <a:alpha val="50000"/>
              </a:srgbClr>
            </a:outerShdw>
          </a:effectLst>
        </p:spPr>
      </p:pic>
      <p:sp>
        <p:nvSpPr>
          <p:cNvPr id="147" name="Google Shape;147;p20"/>
          <p:cNvSpPr txBox="1"/>
          <p:nvPr/>
        </p:nvSpPr>
        <p:spPr>
          <a:xfrm>
            <a:off x="1835550" y="2816075"/>
            <a:ext cx="54729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3F4250"/>
                </a:solidFill>
                <a:latin typeface="Comfortaa Medium"/>
                <a:ea typeface="Comfortaa Medium"/>
                <a:cs typeface="Comfortaa Medium"/>
                <a:sym typeface="Comfortaa Medium"/>
              </a:rPr>
              <a:t>FastAPI is a modern, fast (high-performance), web framework for building APIs with Python 3.6+ based on standard Python type hints.</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rPr lang="fr" sz="1000">
                <a:solidFill>
                  <a:srgbClr val="3F4250"/>
                </a:solidFill>
                <a:latin typeface="Comfortaa Medium"/>
                <a:ea typeface="Comfortaa Medium"/>
                <a:cs typeface="Comfortaa Medium"/>
                <a:sym typeface="Comfortaa Medium"/>
              </a:rPr>
              <a:t>https://fastapi.tiangolo.com/</a:t>
            </a:r>
            <a:endParaRPr sz="1000">
              <a:solidFill>
                <a:srgbClr val="3F4250"/>
              </a:solidFill>
              <a:latin typeface="Comfortaa Medium"/>
              <a:ea typeface="Comfortaa Medium"/>
              <a:cs typeface="Comfortaa Medium"/>
              <a:sym typeface="Comfortaa Medium"/>
            </a:endParaRPr>
          </a:p>
        </p:txBody>
      </p:sp>
      <p:sp>
        <p:nvSpPr>
          <p:cNvPr id="148" name="Google Shape;148;p20"/>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latin typeface="Comfortaa"/>
                <a:ea typeface="Comfortaa"/>
                <a:cs typeface="Comfortaa"/>
                <a:sym typeface="Comfortaa"/>
              </a:rPr>
              <a:t>6</a:t>
            </a:r>
            <a:endParaRPr b="1" sz="1000">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1"/>
          <p:cNvPicPr preferRelativeResize="0"/>
          <p:nvPr/>
        </p:nvPicPr>
        <p:blipFill>
          <a:blip r:embed="rId3">
            <a:alphaModFix/>
          </a:blip>
          <a:stretch>
            <a:fillRect/>
          </a:stretch>
        </p:blipFill>
        <p:spPr>
          <a:xfrm>
            <a:off x="2093288" y="591900"/>
            <a:ext cx="4957425" cy="1336200"/>
          </a:xfrm>
          <a:prstGeom prst="rect">
            <a:avLst/>
          </a:prstGeom>
          <a:noFill/>
          <a:ln>
            <a:noFill/>
          </a:ln>
          <a:effectLst>
            <a:outerShdw blurRad="57150" rotWithShape="0" algn="bl" dir="5400000" dist="19050">
              <a:srgbClr val="000000">
                <a:alpha val="50000"/>
              </a:srgbClr>
            </a:outerShdw>
          </a:effectLst>
        </p:spPr>
      </p:pic>
      <p:sp>
        <p:nvSpPr>
          <p:cNvPr id="154" name="Google Shape;154;p21"/>
          <p:cNvSpPr txBox="1"/>
          <p:nvPr/>
        </p:nvSpPr>
        <p:spPr>
          <a:xfrm>
            <a:off x="1902450" y="2693850"/>
            <a:ext cx="53391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rgbClr val="3F4250"/>
                </a:solidFill>
                <a:latin typeface="Comfortaa Medium"/>
                <a:ea typeface="Comfortaa Medium"/>
                <a:cs typeface="Comfortaa Medium"/>
                <a:sym typeface="Comfortaa Medium"/>
              </a:rPr>
              <a:t>MongoDB is a source-available cross-platform document-oriented database program. Classified as a NoSQL database program, MongoDB uses JSON-like documents with optional schemas.</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t/>
            </a:r>
            <a:endParaRPr>
              <a:solidFill>
                <a:srgbClr val="3F4250"/>
              </a:solidFill>
              <a:latin typeface="Comfortaa Medium"/>
              <a:ea typeface="Comfortaa Medium"/>
              <a:cs typeface="Comfortaa Medium"/>
              <a:sym typeface="Comfortaa Medium"/>
            </a:endParaRPr>
          </a:p>
          <a:p>
            <a:pPr indent="0" lvl="0" marL="0" rtl="0" algn="ctr">
              <a:spcBef>
                <a:spcPts val="0"/>
              </a:spcBef>
              <a:spcAft>
                <a:spcPts val="0"/>
              </a:spcAft>
              <a:buNone/>
            </a:pPr>
            <a:r>
              <a:rPr lang="fr" sz="1000">
                <a:solidFill>
                  <a:srgbClr val="3F4250"/>
                </a:solidFill>
                <a:latin typeface="Comfortaa Medium"/>
                <a:ea typeface="Comfortaa Medium"/>
                <a:cs typeface="Comfortaa Medium"/>
                <a:sym typeface="Comfortaa Medium"/>
              </a:rPr>
              <a:t>https://www.mongodb.com/</a:t>
            </a:r>
            <a:endParaRPr sz="1000">
              <a:solidFill>
                <a:srgbClr val="3F4250"/>
              </a:solidFill>
              <a:latin typeface="Comfortaa Medium"/>
              <a:ea typeface="Comfortaa Medium"/>
              <a:cs typeface="Comfortaa Medium"/>
              <a:sym typeface="Comfortaa Medium"/>
            </a:endParaRPr>
          </a:p>
        </p:txBody>
      </p:sp>
      <p:sp>
        <p:nvSpPr>
          <p:cNvPr id="155" name="Google Shape;155;p21"/>
          <p:cNvSpPr txBox="1"/>
          <p:nvPr/>
        </p:nvSpPr>
        <p:spPr>
          <a:xfrm>
            <a:off x="8627650" y="4748475"/>
            <a:ext cx="50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latin typeface="Comfortaa"/>
                <a:ea typeface="Comfortaa"/>
                <a:cs typeface="Comfortaa"/>
                <a:sym typeface="Comfortaa"/>
              </a:rPr>
              <a:t>7</a:t>
            </a:r>
            <a:endParaRPr b="1" sz="1000">
              <a:latin typeface="Comfortaa"/>
              <a:ea typeface="Comfortaa"/>
              <a:cs typeface="Comfortaa"/>
              <a:sym typeface="Comfortaa"/>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